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8" r:id="rId4"/>
    <p:sldId id="260" r:id="rId5"/>
    <p:sldId id="266" r:id="rId6"/>
    <p:sldId id="271" r:id="rId7"/>
    <p:sldId id="258" r:id="rId8"/>
    <p:sldId id="267" r:id="rId9"/>
    <p:sldId id="280" r:id="rId10"/>
    <p:sldId id="269" r:id="rId11"/>
    <p:sldId id="275" r:id="rId12"/>
    <p:sldId id="276" r:id="rId13"/>
    <p:sldId id="277" r:id="rId14"/>
    <p:sldId id="278" r:id="rId15"/>
    <p:sldId id="279" r:id="rId16"/>
    <p:sldId id="273" r:id="rId17"/>
    <p:sldId id="272" r:id="rId18"/>
    <p:sldId id="274" r:id="rId19"/>
    <p:sldId id="261" r:id="rId20"/>
    <p:sldId id="264" r:id="rId21"/>
    <p:sldId id="285" r:id="rId22"/>
    <p:sldId id="281" r:id="rId23"/>
    <p:sldId id="282" r:id="rId24"/>
    <p:sldId id="286" r:id="rId25"/>
    <p:sldId id="283" r:id="rId26"/>
    <p:sldId id="284" r:id="rId27"/>
    <p:sldId id="290" r:id="rId28"/>
    <p:sldId id="263" r:id="rId29"/>
    <p:sldId id="288" r:id="rId30"/>
    <p:sldId id="262" r:id="rId31"/>
    <p:sldId id="270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Oswald Regular" panose="020B0604020202020204" charset="0"/>
      <p:regular r:id="rId41"/>
    </p:embeddedFont>
    <p:embeddedFont>
      <p:font typeface="Roboto Light" panose="02000000000000000000" pitchFamily="2" charset="0"/>
      <p:regular r:id="rId42"/>
      <p:italic r:id="rId43"/>
    </p:embeddedFont>
    <p:embeddedFont>
      <p:font typeface="Roboto Thin" panose="02000000000000000000" pitchFamily="2" charset="0"/>
      <p:regular r:id="rId44"/>
      <p:italic r:id="rId4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FE6"/>
    <a:srgbClr val="2349B2"/>
    <a:srgbClr val="8789D9"/>
    <a:srgbClr val="2E3192"/>
    <a:srgbClr val="F6B88A"/>
    <a:srgbClr val="EF8234"/>
    <a:srgbClr val="B892C0"/>
    <a:srgbClr val="88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C16B5-2B92-490F-A212-87DCB1DB3CC7}" v="1220" dt="2023-10-13T08:45:1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75060" autoAdjust="0"/>
  </p:normalViewPr>
  <p:slideViewPr>
    <p:cSldViewPr snapToGrid="0">
      <p:cViewPr varScale="1">
        <p:scale>
          <a:sx n="100" d="100"/>
          <a:sy n="100" d="100"/>
        </p:scale>
        <p:origin x="9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05DC16B5-2B92-490F-A212-87DCB1DB3CC7}"/>
    <pc:docChg chg="undo custSel addSld delSld modSld sldOrd">
      <pc:chgData name="Philippe Baucour" userId="5102170ae7533958" providerId="LiveId" clId="{05DC16B5-2B92-490F-A212-87DCB1DB3CC7}" dt="2023-10-13T08:45:41.410" v="16195" actId="20577"/>
      <pc:docMkLst>
        <pc:docMk/>
      </pc:docMkLst>
      <pc:sldChg chg="addSp modSp mod modAnim modNotesTx">
        <pc:chgData name="Philippe Baucour" userId="5102170ae7533958" providerId="LiveId" clId="{05DC16B5-2B92-490F-A212-87DCB1DB3CC7}" dt="2023-10-12T12:30:30.315" v="12212" actId="1036"/>
        <pc:sldMkLst>
          <pc:docMk/>
          <pc:sldMk cId="157998207" sldId="256"/>
        </pc:sldMkLst>
        <pc:spChg chg="add mod">
          <ac:chgData name="Philippe Baucour" userId="5102170ae7533958" providerId="LiveId" clId="{05DC16B5-2B92-490F-A212-87DCB1DB3CC7}" dt="2023-10-12T12:30:30.315" v="12212" actId="1036"/>
          <ac:spMkLst>
            <pc:docMk/>
            <pc:sldMk cId="157998207" sldId="256"/>
            <ac:spMk id="2" creationId="{3945ED12-2A27-254F-2E14-0B45C5BBACBA}"/>
          </ac:spMkLst>
        </pc:spChg>
        <pc:spChg chg="mod">
          <ac:chgData name="Philippe Baucour" userId="5102170ae7533958" providerId="LiveId" clId="{05DC16B5-2B92-490F-A212-87DCB1DB3CC7}" dt="2023-10-12T10:01:08.997" v="10275" actId="20577"/>
          <ac:spMkLst>
            <pc:docMk/>
            <pc:sldMk cId="157998207" sldId="256"/>
            <ac:spMk id="5" creationId="{F970127C-061E-495C-A062-5C50EA431C99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6" creationId="{1015C4EA-9E7B-4A39-9AB3-10EB0A2ADD9E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7" creationId="{B581E733-1EE5-4DF9-AE32-B853DB2E31CC}"/>
          </ac:spMkLst>
        </pc:spChg>
      </pc:sldChg>
      <pc:sldChg chg="del">
        <pc:chgData name="Philippe Baucour" userId="5102170ae7533958" providerId="LiveId" clId="{05DC16B5-2B92-490F-A212-87DCB1DB3CC7}" dt="2023-10-05T20:53:33.072" v="56" actId="47"/>
        <pc:sldMkLst>
          <pc:docMk/>
          <pc:sldMk cId="1426445542" sldId="257"/>
        </pc:sldMkLst>
      </pc:sldChg>
      <pc:sldChg chg="addSp delSp modSp new del mod modClrScheme modShow chgLayout">
        <pc:chgData name="Philippe Baucour" userId="5102170ae7533958" providerId="LiveId" clId="{05DC16B5-2B92-490F-A212-87DCB1DB3CC7}" dt="2023-10-06T05:48:40.593" v="3334" actId="2696"/>
        <pc:sldMkLst>
          <pc:docMk/>
          <pc:sldMk cId="87389425" sldId="258"/>
        </pc:sldMkLst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2" creationId="{4BCCA482-4B6A-605A-8910-0EB2DA08D396}"/>
          </ac:spMkLst>
        </pc:spChg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3" creationId="{0AE587C3-2756-66F7-C182-60870631D27A}"/>
          </ac:spMkLst>
        </pc:spChg>
        <pc:spChg chg="del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4" creationId="{BA6DD09E-B161-47F1-ADA1-5EC84A79169E}"/>
          </ac:spMkLst>
        </pc:spChg>
        <pc:spChg chg="add mod ord">
          <ac:chgData name="Philippe Baucour" userId="5102170ae7533958" providerId="LiveId" clId="{05DC16B5-2B92-490F-A212-87DCB1DB3CC7}" dt="2023-10-05T20:50:19.436" v="9" actId="20577"/>
          <ac:spMkLst>
            <pc:docMk/>
            <pc:sldMk cId="87389425" sldId="258"/>
            <ac:spMk id="5" creationId="{B174A2E7-440F-0B76-A657-CDB988EC0594}"/>
          </ac:spMkLst>
        </pc:spChg>
        <pc:spChg chg="add mod ord">
          <ac:chgData name="Philippe Baucour" userId="5102170ae7533958" providerId="LiveId" clId="{05DC16B5-2B92-490F-A212-87DCB1DB3CC7}" dt="2023-10-06T05:47:39.621" v="3318" actId="21"/>
          <ac:spMkLst>
            <pc:docMk/>
            <pc:sldMk cId="87389425" sldId="258"/>
            <ac:spMk id="6" creationId="{DBF03539-3683-7288-4C75-501D19D1374D}"/>
          </ac:spMkLst>
        </pc:spChg>
        <pc:spChg chg="add mod">
          <ac:chgData name="Philippe Baucour" userId="5102170ae7533958" providerId="LiveId" clId="{05DC16B5-2B92-490F-A212-87DCB1DB3CC7}" dt="2023-10-06T05:27:23.054" v="2318" actId="20577"/>
          <ac:spMkLst>
            <pc:docMk/>
            <pc:sldMk cId="87389425" sldId="258"/>
            <ac:spMk id="7" creationId="{B3D61B04-6B16-B015-677B-0E0A849BAA98}"/>
          </ac:spMkLst>
        </pc:spChg>
      </pc:sldChg>
      <pc:sldChg chg="addSp modSp add mod">
        <pc:chgData name="Philippe Baucour" userId="5102170ae7533958" providerId="LiveId" clId="{05DC16B5-2B92-490F-A212-87DCB1DB3CC7}" dt="2023-10-11T19:56:04.828" v="5842" actId="20577"/>
        <pc:sldMkLst>
          <pc:docMk/>
          <pc:sldMk cId="2393393287" sldId="258"/>
        </pc:sldMkLst>
        <pc:spChg chg="add mod">
          <ac:chgData name="Philippe Baucour" userId="5102170ae7533958" providerId="LiveId" clId="{05DC16B5-2B92-490F-A212-87DCB1DB3CC7}" dt="2023-10-11T19:55:38.233" v="5825" actId="20577"/>
          <ac:spMkLst>
            <pc:docMk/>
            <pc:sldMk cId="2393393287" sldId="258"/>
            <ac:spMk id="2" creationId="{535D02D1-2504-5A76-4214-15E0B348D703}"/>
          </ac:spMkLst>
        </pc:spChg>
        <pc:spChg chg="add mod">
          <ac:chgData name="Philippe Baucour" userId="5102170ae7533958" providerId="LiveId" clId="{05DC16B5-2B92-490F-A212-87DCB1DB3CC7}" dt="2023-10-11T19:56:04.828" v="5842" actId="20577"/>
          <ac:spMkLst>
            <pc:docMk/>
            <pc:sldMk cId="2393393287" sldId="258"/>
            <ac:spMk id="3" creationId="{DEAAE697-16E0-400B-2E6D-B6B2D0F8C6B0}"/>
          </ac:spMkLst>
        </pc:spChg>
        <pc:spChg chg="mod">
          <ac:chgData name="Philippe Baucour" userId="5102170ae7533958" providerId="LiveId" clId="{05DC16B5-2B92-490F-A212-87DCB1DB3CC7}" dt="2023-10-06T05:48:57.556" v="3351" actId="6549"/>
          <ac:spMkLst>
            <pc:docMk/>
            <pc:sldMk cId="2393393287" sldId="258"/>
            <ac:spMk id="5" creationId="{B174A2E7-440F-0B76-A657-CDB988EC0594}"/>
          </ac:spMkLst>
        </pc:spChg>
        <pc:spChg chg="mod">
          <ac:chgData name="Philippe Baucour" userId="5102170ae7533958" providerId="LiveId" clId="{05DC16B5-2B92-490F-A212-87DCB1DB3CC7}" dt="2023-10-06T05:51:20.788" v="3473" actId="1076"/>
          <ac:spMkLst>
            <pc:docMk/>
            <pc:sldMk cId="2393393287" sldId="258"/>
            <ac:spMk id="7" creationId="{B3D61B04-6B16-B015-677B-0E0A849BAA98}"/>
          </ac:spMkLst>
        </pc:spChg>
      </pc:sldChg>
      <pc:sldChg chg="addSp modSp new mod modShow">
        <pc:chgData name="Philippe Baucour" userId="5102170ae7533958" providerId="LiveId" clId="{05DC16B5-2B92-490F-A212-87DCB1DB3CC7}" dt="2023-10-11T19:54:43.933" v="5816" actId="1076"/>
        <pc:sldMkLst>
          <pc:docMk/>
          <pc:sldMk cId="2239063535" sldId="259"/>
        </pc:sldMkLst>
        <pc:spChg chg="mod">
          <ac:chgData name="Philippe Baucour" userId="5102170ae7533958" providerId="LiveId" clId="{05DC16B5-2B92-490F-A212-87DCB1DB3CC7}" dt="2023-10-05T20:51:42.247" v="24" actId="27636"/>
          <ac:spMkLst>
            <pc:docMk/>
            <pc:sldMk cId="2239063535" sldId="259"/>
            <ac:spMk id="2" creationId="{4DAC1F9C-EFDA-B735-167E-AB31F6D22103}"/>
          </ac:spMkLst>
        </pc:spChg>
        <pc:spChg chg="mod">
          <ac:chgData name="Philippe Baucour" userId="5102170ae7533958" providerId="LiveId" clId="{05DC16B5-2B92-490F-A212-87DCB1DB3CC7}" dt="2023-10-08T22:09:55.493" v="4062" actId="27636"/>
          <ac:spMkLst>
            <pc:docMk/>
            <pc:sldMk cId="2239063535" sldId="259"/>
            <ac:spMk id="3" creationId="{5501BE33-3C64-6C6C-21E2-2A40532C8905}"/>
          </ac:spMkLst>
        </pc:spChg>
        <pc:spChg chg="add mod">
          <ac:chgData name="Philippe Baucour" userId="5102170ae7533958" providerId="LiveId" clId="{05DC16B5-2B92-490F-A212-87DCB1DB3CC7}" dt="2023-10-11T19:54:43.933" v="5816" actId="1076"/>
          <ac:spMkLst>
            <pc:docMk/>
            <pc:sldMk cId="2239063535" sldId="259"/>
            <ac:spMk id="4" creationId="{1303C220-12F5-366B-FC83-7151B272FE82}"/>
          </ac:spMkLst>
        </pc:spChg>
      </pc:sldChg>
      <pc:sldChg chg="modSp new mod modShow">
        <pc:chgData name="Philippe Baucour" userId="5102170ae7533958" providerId="LiveId" clId="{05DC16B5-2B92-490F-A212-87DCB1DB3CC7}" dt="2023-10-05T21:32:31.079" v="952" actId="108"/>
        <pc:sldMkLst>
          <pc:docMk/>
          <pc:sldMk cId="1724295117" sldId="260"/>
        </pc:sldMkLst>
        <pc:spChg chg="mod">
          <ac:chgData name="Philippe Baucour" userId="5102170ae7533958" providerId="LiveId" clId="{05DC16B5-2B92-490F-A212-87DCB1DB3CC7}" dt="2023-10-05T20:53:53.814" v="65" actId="27636"/>
          <ac:spMkLst>
            <pc:docMk/>
            <pc:sldMk cId="1724295117" sldId="260"/>
            <ac:spMk id="2" creationId="{015DA842-257E-F363-27D4-0972A158E354}"/>
          </ac:spMkLst>
        </pc:spChg>
        <pc:spChg chg="mod">
          <ac:chgData name="Philippe Baucour" userId="5102170ae7533958" providerId="LiveId" clId="{05DC16B5-2B92-490F-A212-87DCB1DB3CC7}" dt="2023-10-05T21:32:31.079" v="952" actId="108"/>
          <ac:spMkLst>
            <pc:docMk/>
            <pc:sldMk cId="1724295117" sldId="260"/>
            <ac:spMk id="3" creationId="{93AD1237-04E3-F84A-D42D-8198C19E6214}"/>
          </ac:spMkLst>
        </pc:spChg>
      </pc:sldChg>
      <pc:sldChg chg="addSp delSp modSp new mod modAnim modNotesTx">
        <pc:chgData name="Philippe Baucour" userId="5102170ae7533958" providerId="LiveId" clId="{05DC16B5-2B92-490F-A212-87DCB1DB3CC7}" dt="2023-10-13T05:59:50.398" v="15619" actId="1038"/>
        <pc:sldMkLst>
          <pc:docMk/>
          <pc:sldMk cId="1637380537" sldId="261"/>
        </pc:sldMkLst>
        <pc:spChg chg="mod">
          <ac:chgData name="Philippe Baucour" userId="5102170ae7533958" providerId="LiveId" clId="{05DC16B5-2B92-490F-A212-87DCB1DB3CC7}" dt="2023-10-05T20:55:50.590" v="116" actId="20577"/>
          <ac:spMkLst>
            <pc:docMk/>
            <pc:sldMk cId="1637380537" sldId="261"/>
            <ac:spMk id="2" creationId="{7B78DB9B-35E8-D69A-F70C-39DDD7CF3BA4}"/>
          </ac:spMkLst>
        </pc:spChg>
        <pc:spChg chg="mod">
          <ac:chgData name="Philippe Baucour" userId="5102170ae7533958" providerId="LiveId" clId="{05DC16B5-2B92-490F-A212-87DCB1DB3CC7}" dt="2023-10-12T19:25:16.697" v="14329" actId="20577"/>
          <ac:spMkLst>
            <pc:docMk/>
            <pc:sldMk cId="1637380537" sldId="261"/>
            <ac:spMk id="3" creationId="{B9205AC3-30D8-825F-8282-C95394624499}"/>
          </ac:spMkLst>
        </pc:spChg>
        <pc:spChg chg="add mod">
          <ac:chgData name="Philippe Baucour" userId="5102170ae7533958" providerId="LiveId" clId="{05DC16B5-2B92-490F-A212-87DCB1DB3CC7}" dt="2023-10-13T05:59:50.398" v="15619" actId="1038"/>
          <ac:spMkLst>
            <pc:docMk/>
            <pc:sldMk cId="1637380537" sldId="261"/>
            <ac:spMk id="10" creationId="{AC3ED0A7-469B-B131-25A6-724ACBB5DE29}"/>
          </ac:spMkLst>
        </pc:spChg>
        <pc:picChg chg="add del mod">
          <ac:chgData name="Philippe Baucour" userId="5102170ae7533958" providerId="LiveId" clId="{05DC16B5-2B92-490F-A212-87DCB1DB3CC7}" dt="2023-10-12T07:23:29.793" v="8354" actId="478"/>
          <ac:picMkLst>
            <pc:docMk/>
            <pc:sldMk cId="1637380537" sldId="261"/>
            <ac:picMk id="5" creationId="{1C453A49-9A44-E388-D10C-0BA1218A068C}"/>
          </ac:picMkLst>
        </pc:picChg>
        <pc:picChg chg="add mod">
          <ac:chgData name="Philippe Baucour" userId="5102170ae7533958" providerId="LiveId" clId="{05DC16B5-2B92-490F-A212-87DCB1DB3CC7}" dt="2023-10-12T09:32:01.194" v="9957" actId="1037"/>
          <ac:picMkLst>
            <pc:docMk/>
            <pc:sldMk cId="1637380537" sldId="261"/>
            <ac:picMk id="7" creationId="{DF3A6BFA-9921-2921-FAE4-A9993A832541}"/>
          </ac:picMkLst>
        </pc:picChg>
        <pc:picChg chg="add mod">
          <ac:chgData name="Philippe Baucour" userId="5102170ae7533958" providerId="LiveId" clId="{05DC16B5-2B92-490F-A212-87DCB1DB3CC7}" dt="2023-10-12T09:31:36.911" v="9943" actId="1035"/>
          <ac:picMkLst>
            <pc:docMk/>
            <pc:sldMk cId="1637380537" sldId="261"/>
            <ac:picMk id="9" creationId="{CD3325C8-A832-1A69-1150-0774A2D513C9}"/>
          </ac:picMkLst>
        </pc:picChg>
        <pc:picChg chg="add mod">
          <ac:chgData name="Philippe Baucour" userId="5102170ae7533958" providerId="LiveId" clId="{05DC16B5-2B92-490F-A212-87DCB1DB3CC7}" dt="2023-10-11T20:04:06.707" v="6072"/>
          <ac:picMkLst>
            <pc:docMk/>
            <pc:sldMk cId="1637380537" sldId="261"/>
            <ac:picMk id="1026" creationId="{348CF10B-3B88-5F4E-C22E-D128F6F30E71}"/>
          </ac:picMkLst>
        </pc:picChg>
      </pc:sldChg>
      <pc:sldChg chg="addSp delSp modSp new mod modClrScheme modAnim modShow chgLayout modNotesTx">
        <pc:chgData name="Philippe Baucour" userId="5102170ae7533958" providerId="LiveId" clId="{05DC16B5-2B92-490F-A212-87DCB1DB3CC7}" dt="2023-10-13T07:52:51.182" v="15857" actId="729"/>
        <pc:sldMkLst>
          <pc:docMk/>
          <pc:sldMk cId="633201958" sldId="262"/>
        </pc:sldMkLst>
        <pc:spChg chg="mod ord">
          <ac:chgData name="Philippe Baucour" userId="5102170ae7533958" providerId="LiveId" clId="{05DC16B5-2B92-490F-A212-87DCB1DB3CC7}" dt="2023-10-12T20:03:00.468" v="15081" actId="20577"/>
          <ac:spMkLst>
            <pc:docMk/>
            <pc:sldMk cId="633201958" sldId="262"/>
            <ac:spMk id="2" creationId="{F7FF9BCC-D7B7-5381-4259-27646DD0C119}"/>
          </ac:spMkLst>
        </pc:spChg>
        <pc:spChg chg="del">
          <ac:chgData name="Philippe Baucour" userId="5102170ae7533958" providerId="LiveId" clId="{05DC16B5-2B92-490F-A212-87DCB1DB3CC7}" dt="2023-10-12T15:09:53.376" v="13371" actId="700"/>
          <ac:spMkLst>
            <pc:docMk/>
            <pc:sldMk cId="633201958" sldId="262"/>
            <ac:spMk id="3" creationId="{9B0A179D-66D3-D2AB-0E9F-C18404CA7EF2}"/>
          </ac:spMkLst>
        </pc:spChg>
        <pc:picChg chg="add mod">
          <ac:chgData name="Philippe Baucour" userId="5102170ae7533958" providerId="LiveId" clId="{05DC16B5-2B92-490F-A212-87DCB1DB3CC7}" dt="2023-10-12T00:02:26.215" v="7276" actId="1036"/>
          <ac:picMkLst>
            <pc:docMk/>
            <pc:sldMk cId="633201958" sldId="262"/>
            <ac:picMk id="5" creationId="{4F2DD807-5AB0-5E65-993B-47009A240BDD}"/>
          </ac:picMkLst>
        </pc:picChg>
        <pc:picChg chg="add mod">
          <ac:chgData name="Philippe Baucour" userId="5102170ae7533958" providerId="LiveId" clId="{05DC16B5-2B92-490F-A212-87DCB1DB3CC7}" dt="2023-10-12T00:02:16.856" v="7236" actId="1036"/>
          <ac:picMkLst>
            <pc:docMk/>
            <pc:sldMk cId="633201958" sldId="262"/>
            <ac:picMk id="6" creationId="{4EFA7446-9CA4-1EE9-AB73-A05E6A8F7D67}"/>
          </ac:picMkLst>
        </pc:picChg>
        <pc:picChg chg="add mod">
          <ac:chgData name="Philippe Baucour" userId="5102170ae7533958" providerId="LiveId" clId="{05DC16B5-2B92-490F-A212-87DCB1DB3CC7}" dt="2023-10-12T12:29:47.488" v="12195" actId="732"/>
          <ac:picMkLst>
            <pc:docMk/>
            <pc:sldMk cId="633201958" sldId="262"/>
            <ac:picMk id="5122" creationId="{9DEB0BCF-EDC9-D8AD-1D7A-C01FA635D37C}"/>
          </ac:picMkLst>
        </pc:picChg>
      </pc:sldChg>
      <pc:sldChg chg="addSp delSp modSp new mod ord modAnim modNotesTx">
        <pc:chgData name="Philippe Baucour" userId="5102170ae7533958" providerId="LiveId" clId="{05DC16B5-2B92-490F-A212-87DCB1DB3CC7}" dt="2023-10-13T08:45:00.703" v="16190" actId="20577"/>
        <pc:sldMkLst>
          <pc:docMk/>
          <pc:sldMk cId="3186959598" sldId="263"/>
        </pc:sldMkLst>
        <pc:spChg chg="mod">
          <ac:chgData name="Philippe Baucour" userId="5102170ae7533958" providerId="LiveId" clId="{05DC16B5-2B92-490F-A212-87DCB1DB3CC7}" dt="2023-10-13T07:48:45.604" v="15678" actId="6549"/>
          <ac:spMkLst>
            <pc:docMk/>
            <pc:sldMk cId="3186959598" sldId="263"/>
            <ac:spMk id="2" creationId="{CB214DE0-A623-EA31-AB42-43D549586253}"/>
          </ac:spMkLst>
        </pc:spChg>
        <pc:spChg chg="mod">
          <ac:chgData name="Philippe Baucour" userId="5102170ae7533958" providerId="LiveId" clId="{05DC16B5-2B92-490F-A212-87DCB1DB3CC7}" dt="2023-10-13T08:45:00.703" v="16190" actId="20577"/>
          <ac:spMkLst>
            <pc:docMk/>
            <pc:sldMk cId="3186959598" sldId="263"/>
            <ac:spMk id="3" creationId="{C3EF15A3-DB0B-A68D-470B-E0D9CA4CBD33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4" creationId="{203DCB85-9F61-0C2F-4398-FA8F84E2E5A5}"/>
          </ac:spMkLst>
        </pc:spChg>
        <pc:spChg chg="add mod">
          <ac:chgData name="Philippe Baucour" userId="5102170ae7533958" providerId="LiveId" clId="{05DC16B5-2B92-490F-A212-87DCB1DB3CC7}" dt="2023-10-12T14:57:02.526" v="12907" actId="1038"/>
          <ac:spMkLst>
            <pc:docMk/>
            <pc:sldMk cId="3186959598" sldId="263"/>
            <ac:spMk id="6" creationId="{D48333F1-C0E9-AAFF-BBD0-E3C6C8320858}"/>
          </ac:spMkLst>
        </pc:spChg>
        <pc:spChg chg="add mod">
          <ac:chgData name="Philippe Baucour" userId="5102170ae7533958" providerId="LiveId" clId="{05DC16B5-2B92-490F-A212-87DCB1DB3CC7}" dt="2023-10-13T07:52:39.271" v="15856" actId="1076"/>
          <ac:spMkLst>
            <pc:docMk/>
            <pc:sldMk cId="3186959598" sldId="263"/>
            <ac:spMk id="7" creationId="{13F06200-683B-2E02-0B61-81FD18B2F5ED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8" creationId="{A90D8C72-27C3-8B0B-2510-73CAA6D10CC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9" creationId="{D59F8C8A-5F9A-E73A-94F1-9A0A07B8345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0" creationId="{B0DAF6F4-8743-2AB6-1E67-08A55A50AB81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2" creationId="{2AA61AFA-E778-5500-E73E-8A350955A1F1}"/>
          </ac:spMkLst>
        </pc:spChg>
        <pc:spChg chg="add mod">
          <ac:chgData name="Philippe Baucour" userId="5102170ae7533958" providerId="LiveId" clId="{05DC16B5-2B92-490F-A212-87DCB1DB3CC7}" dt="2023-10-13T08:23:04.940" v="16170" actId="1076"/>
          <ac:spMkLst>
            <pc:docMk/>
            <pc:sldMk cId="3186959598" sldId="263"/>
            <ac:spMk id="13" creationId="{4C2E2DFA-39D2-A57C-5466-E1A02C864DA6}"/>
          </ac:spMkLst>
        </pc:spChg>
        <pc:picChg chg="add del mod">
          <ac:chgData name="Philippe Baucour" userId="5102170ae7533958" providerId="LiveId" clId="{05DC16B5-2B92-490F-A212-87DCB1DB3CC7}" dt="2023-10-12T14:56:16.246" v="12765" actId="478"/>
          <ac:picMkLst>
            <pc:docMk/>
            <pc:sldMk cId="3186959598" sldId="263"/>
            <ac:picMk id="4" creationId="{3057650B-A786-EEA0-1FA3-75AE93BA0318}"/>
          </ac:picMkLst>
        </pc:picChg>
        <pc:picChg chg="add mod">
          <ac:chgData name="Philippe Baucour" userId="5102170ae7533958" providerId="LiveId" clId="{05DC16B5-2B92-490F-A212-87DCB1DB3CC7}" dt="2023-10-12T14:56:17.311" v="12766"/>
          <ac:picMkLst>
            <pc:docMk/>
            <pc:sldMk cId="3186959598" sldId="263"/>
            <ac:picMk id="5" creationId="{DB3B6FBE-0107-2BD2-F33D-49E6438A589C}"/>
          </ac:picMkLst>
        </pc:picChg>
        <pc:picChg chg="add del mod">
          <ac:chgData name="Philippe Baucour" userId="5102170ae7533958" providerId="LiveId" clId="{05DC16B5-2B92-490F-A212-87DCB1DB3CC7}" dt="2023-10-13T07:51:39.806" v="15812"/>
          <ac:picMkLst>
            <pc:docMk/>
            <pc:sldMk cId="3186959598" sldId="263"/>
            <ac:picMk id="11" creationId="{39430420-2D3F-BF5F-F538-EB3B41699332}"/>
          </ac:picMkLst>
        </pc:picChg>
        <pc:picChg chg="add mod">
          <ac:chgData name="Philippe Baucour" userId="5102170ae7533958" providerId="LiveId" clId="{05DC16B5-2B92-490F-A212-87DCB1DB3CC7}" dt="2023-10-12T12:27:12.399" v="12188" actId="732"/>
          <ac:picMkLst>
            <pc:docMk/>
            <pc:sldMk cId="3186959598" sldId="263"/>
            <ac:picMk id="6146" creationId="{AC26F7EE-6084-4912-7FF1-CEBD4228C7BF}"/>
          </ac:picMkLst>
        </pc:picChg>
      </pc:sldChg>
      <pc:sldChg chg="addSp delSp modSp new mod ord modNotesTx">
        <pc:chgData name="Philippe Baucour" userId="5102170ae7533958" providerId="LiveId" clId="{05DC16B5-2B92-490F-A212-87DCB1DB3CC7}" dt="2023-10-13T08:45:14.813" v="16191" actId="20577"/>
        <pc:sldMkLst>
          <pc:docMk/>
          <pc:sldMk cId="747625521" sldId="264"/>
        </pc:sldMkLst>
        <pc:spChg chg="mod">
          <ac:chgData name="Philippe Baucour" userId="5102170ae7533958" providerId="LiveId" clId="{05DC16B5-2B92-490F-A212-87DCB1DB3CC7}" dt="2023-10-12T10:54:16.261" v="10542" actId="20577"/>
          <ac:spMkLst>
            <pc:docMk/>
            <pc:sldMk cId="747625521" sldId="264"/>
            <ac:spMk id="2" creationId="{A252341B-7A2D-75F7-2C2D-EED801A5D175}"/>
          </ac:spMkLst>
        </pc:spChg>
        <pc:spChg chg="add mod">
          <ac:chgData name="Philippe Baucour" userId="5102170ae7533958" providerId="LiveId" clId="{05DC16B5-2B92-490F-A212-87DCB1DB3CC7}" dt="2023-10-12T19:27:07.827" v="14466" actId="164"/>
          <ac:spMkLst>
            <pc:docMk/>
            <pc:sldMk cId="747625521" sldId="264"/>
            <ac:spMk id="3" creationId="{248AD999-4D19-0EDC-F726-3ADCC689077A}"/>
          </ac:spMkLst>
        </pc:spChg>
        <pc:spChg chg="del">
          <ac:chgData name="Philippe Baucour" userId="5102170ae7533958" providerId="LiveId" clId="{05DC16B5-2B92-490F-A212-87DCB1DB3CC7}" dt="2023-10-12T10:54:20.367" v="10543" actId="478"/>
          <ac:spMkLst>
            <pc:docMk/>
            <pc:sldMk cId="747625521" sldId="264"/>
            <ac:spMk id="3" creationId="{D4516F45-7E46-B703-9C02-FD63CD9B0C32}"/>
          </ac:spMkLst>
        </pc:spChg>
        <pc:spChg chg="add mod">
          <ac:chgData name="Philippe Baucour" userId="5102170ae7533958" providerId="LiveId" clId="{05DC16B5-2B92-490F-A212-87DCB1DB3CC7}" dt="2023-10-12T11:02:12.795" v="10723" actId="164"/>
          <ac:spMkLst>
            <pc:docMk/>
            <pc:sldMk cId="747625521" sldId="264"/>
            <ac:spMk id="11" creationId="{CC351882-3B9B-430B-5D2F-E658EC8A546D}"/>
          </ac:spMkLst>
        </pc:spChg>
        <pc:spChg chg="add mod">
          <ac:chgData name="Philippe Baucour" userId="5102170ae7533958" providerId="LiveId" clId="{05DC16B5-2B92-490F-A212-87DCB1DB3CC7}" dt="2023-10-12T11:02:05.140" v="10722" actId="164"/>
          <ac:spMkLst>
            <pc:docMk/>
            <pc:sldMk cId="747625521" sldId="264"/>
            <ac:spMk id="12" creationId="{9EBF4763-CD1C-37E5-0F7F-B6881461FF54}"/>
          </ac:spMkLst>
        </pc:spChg>
        <pc:spChg chg="add mod">
          <ac:chgData name="Philippe Baucour" userId="5102170ae7533958" providerId="LiveId" clId="{05DC16B5-2B92-490F-A212-87DCB1DB3CC7}" dt="2023-10-12T11:02:43.022" v="10754" actId="1037"/>
          <ac:spMkLst>
            <pc:docMk/>
            <pc:sldMk cId="747625521" sldId="264"/>
            <ac:spMk id="15" creationId="{7FBC7647-AEBB-C182-B4C1-F0D59229BC54}"/>
          </ac:spMkLst>
        </pc:spChg>
        <pc:spChg chg="add del mod">
          <ac:chgData name="Philippe Baucour" userId="5102170ae7533958" providerId="LiveId" clId="{05DC16B5-2B92-490F-A212-87DCB1DB3CC7}" dt="2023-10-12T11:12:42.818" v="10986"/>
          <ac:spMkLst>
            <pc:docMk/>
            <pc:sldMk cId="747625521" sldId="264"/>
            <ac:spMk id="18" creationId="{A046EF12-3C92-D25F-D5C2-C03ED33C8C31}"/>
          </ac:spMkLst>
        </pc:spChg>
        <pc:spChg chg="add mod">
          <ac:chgData name="Philippe Baucour" userId="5102170ae7533958" providerId="LiveId" clId="{05DC16B5-2B92-490F-A212-87DCB1DB3CC7}" dt="2023-10-12T15:22:53.653" v="13895" actId="164"/>
          <ac:spMkLst>
            <pc:docMk/>
            <pc:sldMk cId="747625521" sldId="264"/>
            <ac:spMk id="21" creationId="{61A11F4C-1837-3EE8-9ED9-6A6591CABCBC}"/>
          </ac:spMkLst>
        </pc:spChg>
        <pc:grpChg chg="add mod">
          <ac:chgData name="Philippe Baucour" userId="5102170ae7533958" providerId="LiveId" clId="{05DC16B5-2B92-490F-A212-87DCB1DB3CC7}" dt="2023-10-12T19:27:47.763" v="14541" actId="1038"/>
          <ac:grpSpMkLst>
            <pc:docMk/>
            <pc:sldMk cId="747625521" sldId="264"/>
            <ac:grpSpMk id="5" creationId="{0BE0D992-8549-9A8A-AD05-EEA702837F8D}"/>
          </ac:grpSpMkLst>
        </pc:grpChg>
        <pc:grpChg chg="add mod">
          <ac:chgData name="Philippe Baucour" userId="5102170ae7533958" providerId="LiveId" clId="{05DC16B5-2B92-490F-A212-87DCB1DB3CC7}" dt="2023-10-12T19:27:35.445" v="14522" actId="1038"/>
          <ac:grpSpMkLst>
            <pc:docMk/>
            <pc:sldMk cId="747625521" sldId="264"/>
            <ac:grpSpMk id="13" creationId="{929D4B47-F956-A3BD-CF7A-B31A89C74FD6}"/>
          </ac:grpSpMkLst>
        </pc:grpChg>
        <pc:grpChg chg="add mod">
          <ac:chgData name="Philippe Baucour" userId="5102170ae7533958" providerId="LiveId" clId="{05DC16B5-2B92-490F-A212-87DCB1DB3CC7}" dt="2023-10-12T19:27:32.242" v="14507" actId="1038"/>
          <ac:grpSpMkLst>
            <pc:docMk/>
            <pc:sldMk cId="747625521" sldId="264"/>
            <ac:grpSpMk id="14" creationId="{750F5C85-4BDA-3BD0-AE8F-33297B726DBC}"/>
          </ac:grpSpMkLst>
        </pc:grpChg>
        <pc:grpChg chg="add mod">
          <ac:chgData name="Philippe Baucour" userId="5102170ae7533958" providerId="LiveId" clId="{05DC16B5-2B92-490F-A212-87DCB1DB3CC7}" dt="2023-10-12T19:27:41.430" v="14532" actId="1037"/>
          <ac:grpSpMkLst>
            <pc:docMk/>
            <pc:sldMk cId="747625521" sldId="264"/>
            <ac:grpSpMk id="22" creationId="{93F441C8-C321-F6E5-D0C1-3DFADDBE7D35}"/>
          </ac:grpSpMkLst>
        </pc:grpChg>
        <pc:graphicFrameChg chg="add mod modGraphic">
          <ac:chgData name="Philippe Baucour" userId="5102170ae7533958" providerId="LiveId" clId="{05DC16B5-2B92-490F-A212-87DCB1DB3CC7}" dt="2023-10-13T08:45:14.813" v="16191" actId="20577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add mod">
          <ac:chgData name="Philippe Baucour" userId="5102170ae7533958" providerId="LiveId" clId="{05DC16B5-2B92-490F-A212-87DCB1DB3CC7}" dt="2023-10-12T10:59:46.069" v="10669" actId="1076"/>
          <ac:picMkLst>
            <pc:docMk/>
            <pc:sldMk cId="747625521" sldId="264"/>
            <ac:picMk id="6" creationId="{B6E74B60-254A-8FDD-59B9-4840940558C1}"/>
          </ac:picMkLst>
        </pc:picChg>
        <pc:picChg chg="add mod">
          <ac:chgData name="Philippe Baucour" userId="5102170ae7533958" providerId="LiveId" clId="{05DC16B5-2B92-490F-A212-87DCB1DB3CC7}" dt="2023-10-12T11:02:12.795" v="10723" actId="164"/>
          <ac:picMkLst>
            <pc:docMk/>
            <pc:sldMk cId="747625521" sldId="264"/>
            <ac:picMk id="8" creationId="{DF429A1D-140D-0107-C3D2-A58022102585}"/>
          </ac:picMkLst>
        </pc:picChg>
        <pc:picChg chg="add mod">
          <ac:chgData name="Philippe Baucour" userId="5102170ae7533958" providerId="LiveId" clId="{05DC16B5-2B92-490F-A212-87DCB1DB3CC7}" dt="2023-10-12T11:02:05.140" v="10722" actId="164"/>
          <ac:picMkLst>
            <pc:docMk/>
            <pc:sldMk cId="747625521" sldId="264"/>
            <ac:picMk id="10" creationId="{246BC430-53E9-77DA-EC0C-A53CFBF2B0C2}"/>
          </ac:picMkLst>
        </pc:picChg>
        <pc:picChg chg="add mod">
          <ac:chgData name="Philippe Baucour" userId="5102170ae7533958" providerId="LiveId" clId="{05DC16B5-2B92-490F-A212-87DCB1DB3CC7}" dt="2023-10-12T19:27:07.827" v="14466" actId="164"/>
          <ac:picMkLst>
            <pc:docMk/>
            <pc:sldMk cId="747625521" sldId="264"/>
            <ac:picMk id="17" creationId="{907F218A-8108-179F-A500-4405C1DB5D9A}"/>
          </ac:picMkLst>
        </pc:picChg>
        <pc:picChg chg="add mod">
          <ac:chgData name="Philippe Baucour" userId="5102170ae7533958" providerId="LiveId" clId="{05DC16B5-2B92-490F-A212-87DCB1DB3CC7}" dt="2023-10-12T15:22:53.653" v="13895" actId="164"/>
          <ac:picMkLst>
            <pc:docMk/>
            <pc:sldMk cId="747625521" sldId="264"/>
            <ac:picMk id="20" creationId="{AC8F8798-FB95-6A12-AA6E-F4319578F97F}"/>
          </ac:picMkLst>
        </pc:picChg>
        <pc:picChg chg="add mod">
          <ac:chgData name="Philippe Baucour" userId="5102170ae7533958" providerId="LiveId" clId="{05DC16B5-2B92-490F-A212-87DCB1DB3CC7}" dt="2023-10-11T20:12:54.407" v="6125"/>
          <ac:picMkLst>
            <pc:docMk/>
            <pc:sldMk cId="747625521" sldId="264"/>
            <ac:picMk id="7170" creationId="{B2627452-6804-5B6D-B13D-A310FB9C2836}"/>
          </ac:picMkLst>
        </pc:picChg>
      </pc:sldChg>
      <pc:sldChg chg="addSp delSp modSp new del mod ord modClrScheme modAnim modShow chgLayout modNotesTx">
        <pc:chgData name="Philippe Baucour" userId="5102170ae7533958" providerId="LiveId" clId="{05DC16B5-2B92-490F-A212-87DCB1DB3CC7}" dt="2023-10-13T06:07:17.798" v="15623" actId="47"/>
        <pc:sldMkLst>
          <pc:docMk/>
          <pc:sldMk cId="1527110482" sldId="265"/>
        </pc:sldMkLst>
        <pc:spChg chg="mod ord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2" creationId="{FCB600D1-800A-11CE-B1CC-D90FE1E721FD}"/>
          </ac:spMkLst>
        </pc:spChg>
        <pc:spChg chg="del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3" creationId="{600EFAEB-86C1-8208-7FCB-1736402AF36F}"/>
          </ac:spMkLst>
        </pc:spChg>
        <pc:spChg chg="add mod">
          <ac:chgData name="Philippe Baucour" userId="5102170ae7533958" providerId="LiveId" clId="{05DC16B5-2B92-490F-A212-87DCB1DB3CC7}" dt="2023-10-12T15:03:14.661" v="12979" actId="1076"/>
          <ac:spMkLst>
            <pc:docMk/>
            <pc:sldMk cId="1527110482" sldId="265"/>
            <ac:spMk id="6" creationId="{7DCAFE79-FC6C-6F59-707E-9CE02689E815}"/>
          </ac:spMkLst>
        </pc:spChg>
        <pc:spChg chg="add mod">
          <ac:chgData name="Philippe Baucour" userId="5102170ae7533958" providerId="LiveId" clId="{05DC16B5-2B92-490F-A212-87DCB1DB3CC7}" dt="2023-10-12T15:04:42.931" v="13003" actId="1038"/>
          <ac:spMkLst>
            <pc:docMk/>
            <pc:sldMk cId="1527110482" sldId="265"/>
            <ac:spMk id="7" creationId="{A11A3E87-8F13-D499-ABB9-AC5079055AA6}"/>
          </ac:spMkLst>
        </pc:spChg>
        <pc:spChg chg="add mod">
          <ac:chgData name="Philippe Baucour" userId="5102170ae7533958" providerId="LiveId" clId="{05DC16B5-2B92-490F-A212-87DCB1DB3CC7}" dt="2023-10-12T15:04:50.159" v="13032" actId="1037"/>
          <ac:spMkLst>
            <pc:docMk/>
            <pc:sldMk cId="1527110482" sldId="265"/>
            <ac:spMk id="8" creationId="{5DDBAFB9-C689-F073-5A37-F614BD218AC4}"/>
          </ac:spMkLst>
        </pc:spChg>
        <pc:spChg chg="add mod">
          <ac:chgData name="Philippe Baucour" userId="5102170ae7533958" providerId="LiveId" clId="{05DC16B5-2B92-490F-A212-87DCB1DB3CC7}" dt="2023-10-12T15:05:18.894" v="13114" actId="1038"/>
          <ac:spMkLst>
            <pc:docMk/>
            <pc:sldMk cId="1527110482" sldId="265"/>
            <ac:spMk id="9" creationId="{7EAD1F19-9A99-E1A7-3C89-732FCF0A6231}"/>
          </ac:spMkLst>
        </pc:spChg>
        <pc:picChg chg="add mod modCrop">
          <ac:chgData name="Philippe Baucour" userId="5102170ae7533958" providerId="LiveId" clId="{05DC16B5-2B92-490F-A212-87DCB1DB3CC7}" dt="2023-10-12T15:02:49.975" v="12969" actId="732"/>
          <ac:picMkLst>
            <pc:docMk/>
            <pc:sldMk cId="1527110482" sldId="265"/>
            <ac:picMk id="4" creationId="{E6AC6D1C-4B8F-839B-9CB6-7FB2E73FCEF8}"/>
          </ac:picMkLst>
        </pc:picChg>
        <pc:picChg chg="add mod">
          <ac:chgData name="Philippe Baucour" userId="5102170ae7533958" providerId="LiveId" clId="{05DC16B5-2B92-490F-A212-87DCB1DB3CC7}" dt="2023-10-12T05:56:23.683" v="8050" actId="1035"/>
          <ac:picMkLst>
            <pc:docMk/>
            <pc:sldMk cId="1527110482" sldId="265"/>
            <ac:picMk id="5" creationId="{35911C76-EF0F-A9E9-1B08-42131FB3EFEE}"/>
          </ac:picMkLst>
        </pc:picChg>
        <pc:picChg chg="add del mod">
          <ac:chgData name="Philippe Baucour" userId="5102170ae7533958" providerId="LiveId" clId="{05DC16B5-2B92-490F-A212-87DCB1DB3CC7}" dt="2023-10-12T15:06:07.432" v="13126" actId="478"/>
          <ac:picMkLst>
            <pc:docMk/>
            <pc:sldMk cId="1527110482" sldId="265"/>
            <ac:picMk id="11" creationId="{1AE0EB63-A950-3452-DAD6-9713B750CE1E}"/>
          </ac:picMkLst>
        </pc:picChg>
        <pc:picChg chg="add del">
          <ac:chgData name="Philippe Baucour" userId="5102170ae7533958" providerId="LiveId" clId="{05DC16B5-2B92-490F-A212-87DCB1DB3CC7}" dt="2023-10-12T15:06:21.238" v="13128" actId="478"/>
          <ac:picMkLst>
            <pc:docMk/>
            <pc:sldMk cId="1527110482" sldId="265"/>
            <ac:picMk id="13" creationId="{27574E8C-7686-8FDA-4996-E13C7928D754}"/>
          </ac:picMkLst>
        </pc:picChg>
        <pc:picChg chg="add del">
          <ac:chgData name="Philippe Baucour" userId="5102170ae7533958" providerId="LiveId" clId="{05DC16B5-2B92-490F-A212-87DCB1DB3CC7}" dt="2023-10-12T15:06:39.612" v="13131" actId="478"/>
          <ac:picMkLst>
            <pc:docMk/>
            <pc:sldMk cId="1527110482" sldId="265"/>
            <ac:picMk id="15" creationId="{8688B582-B3D7-A09C-66C8-41EFF195894F}"/>
          </ac:picMkLst>
        </pc:picChg>
        <pc:picChg chg="add mod">
          <ac:chgData name="Philippe Baucour" userId="5102170ae7533958" providerId="LiveId" clId="{05DC16B5-2B92-490F-A212-87DCB1DB3CC7}" dt="2023-10-12T15:03:02.981" v="12978" actId="1037"/>
          <ac:picMkLst>
            <pc:docMk/>
            <pc:sldMk cId="1527110482" sldId="265"/>
            <ac:picMk id="8194" creationId="{CD45FC4C-60C6-C653-8176-3C5E3D958FDB}"/>
          </ac:picMkLst>
        </pc:picChg>
        <pc:picChg chg="add mod">
          <ac:chgData name="Philippe Baucour" userId="5102170ae7533958" providerId="LiveId" clId="{05DC16B5-2B92-490F-A212-87DCB1DB3CC7}" dt="2023-10-12T15:03:45.926" v="12986" actId="1036"/>
          <ac:picMkLst>
            <pc:docMk/>
            <pc:sldMk cId="1527110482" sldId="265"/>
            <ac:picMk id="8196" creationId="{55C2D28D-2999-8E54-39BF-576E02579AD9}"/>
          </ac:picMkLst>
        </pc:picChg>
      </pc:sldChg>
      <pc:sldChg chg="modSp new mod modShow">
        <pc:chgData name="Philippe Baucour" userId="5102170ae7533958" providerId="LiveId" clId="{05DC16B5-2B92-490F-A212-87DCB1DB3CC7}" dt="2023-10-05T21:38:16.093" v="1055" actId="20577"/>
        <pc:sldMkLst>
          <pc:docMk/>
          <pc:sldMk cId="340129431" sldId="266"/>
        </pc:sldMkLst>
        <pc:spChg chg="mod">
          <ac:chgData name="Philippe Baucour" userId="5102170ae7533958" providerId="LiveId" clId="{05DC16B5-2B92-490F-A212-87DCB1DB3CC7}" dt="2023-10-05T21:00:06.172" v="157" actId="27636"/>
          <ac:spMkLst>
            <pc:docMk/>
            <pc:sldMk cId="340129431" sldId="266"/>
            <ac:spMk id="2" creationId="{6BAC9BA7-24F7-6D71-E683-94F945E14375}"/>
          </ac:spMkLst>
        </pc:spChg>
        <pc:spChg chg="mod">
          <ac:chgData name="Philippe Baucour" userId="5102170ae7533958" providerId="LiveId" clId="{05DC16B5-2B92-490F-A212-87DCB1DB3CC7}" dt="2023-10-05T21:38:16.093" v="1055" actId="20577"/>
          <ac:spMkLst>
            <pc:docMk/>
            <pc:sldMk cId="340129431" sldId="266"/>
            <ac:spMk id="3" creationId="{15B33F9D-1460-7B3D-3857-C485243A42DA}"/>
          </ac:spMkLst>
        </pc:spChg>
      </pc:sldChg>
      <pc:sldChg chg="modSp new mod ord modShow">
        <pc:chgData name="Philippe Baucour" userId="5102170ae7533958" providerId="LiveId" clId="{05DC16B5-2B92-490F-A212-87DCB1DB3CC7}" dt="2023-10-05T22:29:45.419" v="1901" actId="20577"/>
        <pc:sldMkLst>
          <pc:docMk/>
          <pc:sldMk cId="2472735418" sldId="267"/>
        </pc:sldMkLst>
        <pc:spChg chg="mod">
          <ac:chgData name="Philippe Baucour" userId="5102170ae7533958" providerId="LiveId" clId="{05DC16B5-2B92-490F-A212-87DCB1DB3CC7}" dt="2023-10-05T21:07:01.128" v="188" actId="27636"/>
          <ac:spMkLst>
            <pc:docMk/>
            <pc:sldMk cId="2472735418" sldId="267"/>
            <ac:spMk id="2" creationId="{3D40549B-BB7C-1568-77B7-79875A93CD8A}"/>
          </ac:spMkLst>
        </pc:spChg>
        <pc:spChg chg="mod">
          <ac:chgData name="Philippe Baucour" userId="5102170ae7533958" providerId="LiveId" clId="{05DC16B5-2B92-490F-A212-87DCB1DB3CC7}" dt="2023-10-05T22:29:45.419" v="1901" actId="20577"/>
          <ac:spMkLst>
            <pc:docMk/>
            <pc:sldMk cId="2472735418" sldId="267"/>
            <ac:spMk id="3" creationId="{91E35854-4AAF-7570-FF23-3E0AEB7A3BC5}"/>
          </ac:spMkLst>
        </pc:spChg>
      </pc:sldChg>
      <pc:sldChg chg="modSp new mod modShow">
        <pc:chgData name="Philippe Baucour" userId="5102170ae7533958" providerId="LiveId" clId="{05DC16B5-2B92-490F-A212-87DCB1DB3CC7}" dt="2023-10-06T07:25:01.932" v="4036" actId="729"/>
        <pc:sldMkLst>
          <pc:docMk/>
          <pc:sldMk cId="185715038" sldId="268"/>
        </pc:sldMkLst>
        <pc:spChg chg="mod">
          <ac:chgData name="Philippe Baucour" userId="5102170ae7533958" providerId="LiveId" clId="{05DC16B5-2B92-490F-A212-87DCB1DB3CC7}" dt="2023-10-05T21:11:49.974" v="208"/>
          <ac:spMkLst>
            <pc:docMk/>
            <pc:sldMk cId="185715038" sldId="268"/>
            <ac:spMk id="2" creationId="{BBB3DC03-B43D-C8F1-F35A-B45338F5D755}"/>
          </ac:spMkLst>
        </pc:spChg>
        <pc:spChg chg="mod">
          <ac:chgData name="Philippe Baucour" userId="5102170ae7533958" providerId="LiveId" clId="{05DC16B5-2B92-490F-A212-87DCB1DB3CC7}" dt="2023-10-05T21:12:08.129" v="221" actId="6549"/>
          <ac:spMkLst>
            <pc:docMk/>
            <pc:sldMk cId="185715038" sldId="268"/>
            <ac:spMk id="3" creationId="{BA666BD4-D5E6-E24E-E229-C6FE7070110A}"/>
          </ac:spMkLst>
        </pc:spChg>
      </pc:sldChg>
      <pc:sldChg chg="addSp delSp modSp new mod modClrScheme modShow chgLayout modNotesTx">
        <pc:chgData name="Philippe Baucour" userId="5102170ae7533958" providerId="LiveId" clId="{05DC16B5-2B92-490F-A212-87DCB1DB3CC7}" dt="2023-10-08T22:11:13.187" v="4066" actId="400"/>
        <pc:sldMkLst>
          <pc:docMk/>
          <pc:sldMk cId="837946418" sldId="269"/>
        </pc:sldMkLst>
        <pc:spChg chg="mod or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2" creationId="{9A5220B9-A0A2-703A-BCAF-DC75B5F999E7}"/>
          </ac:spMkLst>
        </pc:spChg>
        <pc:spChg chg="add del mod">
          <ac:chgData name="Philippe Baucour" userId="5102170ae7533958" providerId="LiveId" clId="{05DC16B5-2B92-490F-A212-87DCB1DB3CC7}" dt="2023-10-06T05:32:04.324" v="2576" actId="478"/>
          <ac:spMkLst>
            <pc:docMk/>
            <pc:sldMk cId="837946418" sldId="269"/>
            <ac:spMk id="3" creationId="{386169D0-8E4C-D3A3-9268-2D3A9075E912}"/>
          </ac:spMkLst>
        </pc:spChg>
        <pc:spChg chg="del">
          <ac:chgData name="Philippe Baucour" userId="5102170ae7533958" providerId="LiveId" clId="{05DC16B5-2B92-490F-A212-87DCB1DB3CC7}" dt="2023-10-05T21:14:31.539" v="229" actId="1032"/>
          <ac:spMkLst>
            <pc:docMk/>
            <pc:sldMk cId="837946418" sldId="269"/>
            <ac:spMk id="3" creationId="{4A5A064B-D019-1C61-A7BF-0ACEA2015990}"/>
          </ac:spMkLst>
        </pc:spChg>
        <pc:spChg chg="add del mod">
          <ac:chgData name="Philippe Baucour" userId="5102170ae7533958" providerId="LiveId" clId="{05DC16B5-2B92-490F-A212-87DCB1DB3CC7}" dt="2023-10-06T05:32:40.129" v="2588" actId="478"/>
          <ac:spMkLst>
            <pc:docMk/>
            <pc:sldMk cId="837946418" sldId="269"/>
            <ac:spMk id="4" creationId="{10ACC6C0-5EF3-1107-DBC0-9537AA7D6E6E}"/>
          </ac:spMkLst>
        </pc:spChg>
        <pc:spChg chg="add del mo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6" creationId="{C607A2EB-B389-F630-B626-FA2C269F9E03}"/>
          </ac:spMkLst>
        </pc:spChg>
        <pc:spChg chg="add mod">
          <ac:chgData name="Philippe Baucour" userId="5102170ae7533958" providerId="LiveId" clId="{05DC16B5-2B92-490F-A212-87DCB1DB3CC7}" dt="2023-10-06T05:56:57.404" v="3705" actId="20577"/>
          <ac:spMkLst>
            <pc:docMk/>
            <pc:sldMk cId="837946418" sldId="269"/>
            <ac:spMk id="8" creationId="{8285CDDE-37CD-7ACA-0CA6-29CBF7D39642}"/>
          </ac:spMkLst>
        </pc:spChg>
        <pc:spChg chg="add mod">
          <ac:chgData name="Philippe Baucour" userId="5102170ae7533958" providerId="LiveId" clId="{05DC16B5-2B92-490F-A212-87DCB1DB3CC7}" dt="2023-10-06T05:59:01.607" v="3722" actId="1076"/>
          <ac:spMkLst>
            <pc:docMk/>
            <pc:sldMk cId="837946418" sldId="269"/>
            <ac:spMk id="9" creationId="{7B3D96D6-1D0A-BB2E-602D-3AEDFF2AAE72}"/>
          </ac:spMkLst>
        </pc:spChg>
        <pc:graphicFrameChg chg="add del mod modGraphic">
          <ac:chgData name="Philippe Baucour" userId="5102170ae7533958" providerId="LiveId" clId="{05DC16B5-2B92-490F-A212-87DCB1DB3CC7}" dt="2023-10-05T21:15:06.072" v="252" actId="478"/>
          <ac:graphicFrameMkLst>
            <pc:docMk/>
            <pc:sldMk cId="837946418" sldId="269"/>
            <ac:graphicFrameMk id="4" creationId="{E6268C97-4133-C906-7DEC-B67315094A13}"/>
          </ac:graphicFrameMkLst>
        </pc:graphicFrameChg>
        <pc:graphicFrameChg chg="add mod modGraphic">
          <ac:chgData name="Philippe Baucour" userId="5102170ae7533958" providerId="LiveId" clId="{05DC16B5-2B92-490F-A212-87DCB1DB3CC7}" dt="2023-10-08T22:11:13.187" v="4066" actId="400"/>
          <ac:graphicFrameMkLst>
            <pc:docMk/>
            <pc:sldMk cId="837946418" sldId="269"/>
            <ac:graphicFrameMk id="7" creationId="{AFF32755-D172-5DC0-C7DD-EC92760EA393}"/>
          </ac:graphicFrameMkLst>
        </pc:graphicFrameChg>
        <pc:picChg chg="add mod">
          <ac:chgData name="Philippe Baucour" userId="5102170ae7533958" providerId="LiveId" clId="{05DC16B5-2B92-490F-A212-87DCB1DB3CC7}" dt="2023-10-06T07:23:21.199" v="4035" actId="1036"/>
          <ac:picMkLst>
            <pc:docMk/>
            <pc:sldMk cId="837946418" sldId="269"/>
            <ac:picMk id="5" creationId="{BAED0596-6F85-0A8B-6247-54D1FA5324ED}"/>
          </ac:picMkLst>
        </pc:picChg>
        <pc:picChg chg="add mod">
          <ac:chgData name="Philippe Baucour" userId="5102170ae7533958" providerId="LiveId" clId="{05DC16B5-2B92-490F-A212-87DCB1DB3CC7}" dt="2023-10-06T05:58:00.580" v="3714" actId="14100"/>
          <ac:picMkLst>
            <pc:docMk/>
            <pc:sldMk cId="837946418" sldId="269"/>
            <ac:picMk id="6" creationId="{DD0258D0-E709-FC14-05AB-0D8BA1510188}"/>
          </ac:picMkLst>
        </pc:picChg>
      </pc:sldChg>
      <pc:sldChg chg="addSp delSp modSp new mod modShow">
        <pc:chgData name="Philippe Baucour" userId="5102170ae7533958" providerId="LiveId" clId="{05DC16B5-2B92-490F-A212-87DCB1DB3CC7}" dt="2023-10-13T07:49:05.928" v="15679" actId="729"/>
        <pc:sldMkLst>
          <pc:docMk/>
          <pc:sldMk cId="3405861473" sldId="270"/>
        </pc:sldMkLst>
        <pc:spChg chg="mod">
          <ac:chgData name="Philippe Baucour" userId="5102170ae7533958" providerId="LiveId" clId="{05DC16B5-2B92-490F-A212-87DCB1DB3CC7}" dt="2023-10-12T15:14:54.462" v="13502" actId="20577"/>
          <ac:spMkLst>
            <pc:docMk/>
            <pc:sldMk cId="3405861473" sldId="270"/>
            <ac:spMk id="2" creationId="{FA70FAEC-0FC5-899B-D68D-CA732B3F9DD4}"/>
          </ac:spMkLst>
        </pc:spChg>
        <pc:spChg chg="mod">
          <ac:chgData name="Philippe Baucour" userId="5102170ae7533958" providerId="LiveId" clId="{05DC16B5-2B92-490F-A212-87DCB1DB3CC7}" dt="2023-10-12T22:06:40.415" v="15401" actId="6549"/>
          <ac:spMkLst>
            <pc:docMk/>
            <pc:sldMk cId="3405861473" sldId="270"/>
            <ac:spMk id="3" creationId="{F045E952-3478-27AA-5CA0-56DC71829166}"/>
          </ac:spMkLst>
        </pc:spChg>
        <pc:spChg chg="add del mod">
          <ac:chgData name="Philippe Baucour" userId="5102170ae7533958" providerId="LiveId" clId="{05DC16B5-2B92-490F-A212-87DCB1DB3CC7}" dt="2023-10-12T15:10:10.942" v="13372" actId="21"/>
          <ac:spMkLst>
            <pc:docMk/>
            <pc:sldMk cId="3405861473" sldId="270"/>
            <ac:spMk id="4" creationId="{1E71D3EC-0C48-339E-1205-9B92F0C7A0B4}"/>
          </ac:spMkLst>
        </pc:spChg>
        <pc:picChg chg="add mod">
          <ac:chgData name="Philippe Baucour" userId="5102170ae7533958" providerId="LiveId" clId="{05DC16B5-2B92-490F-A212-87DCB1DB3CC7}" dt="2023-10-12T12:29:59.955" v="12196" actId="14100"/>
          <ac:picMkLst>
            <pc:docMk/>
            <pc:sldMk cId="3405861473" sldId="270"/>
            <ac:picMk id="9218" creationId="{807FF8EB-6529-8BCE-B02A-2087DC720B03}"/>
          </ac:picMkLst>
        </pc:picChg>
      </pc:sldChg>
      <pc:sldChg chg="modSp new del mod">
        <pc:chgData name="Philippe Baucour" userId="5102170ae7533958" providerId="LiveId" clId="{05DC16B5-2B92-490F-A212-87DCB1DB3CC7}" dt="2023-10-05T21:35:29.220" v="1018" actId="47"/>
        <pc:sldMkLst>
          <pc:docMk/>
          <pc:sldMk cId="3526140891" sldId="270"/>
        </pc:sldMkLst>
        <pc:spChg chg="mod">
          <ac:chgData name="Philippe Baucour" userId="5102170ae7533958" providerId="LiveId" clId="{05DC16B5-2B92-490F-A212-87DCB1DB3CC7}" dt="2023-10-05T21:34:51.172" v="1015" actId="21"/>
          <ac:spMkLst>
            <pc:docMk/>
            <pc:sldMk cId="3526140891" sldId="270"/>
            <ac:spMk id="3" creationId="{307B72C9-2278-1473-8CC9-9670A0A10C1B}"/>
          </ac:spMkLst>
        </pc:spChg>
      </pc:sldChg>
      <pc:sldChg chg="addSp modSp new mod modShow">
        <pc:chgData name="Philippe Baucour" userId="5102170ae7533958" providerId="LiveId" clId="{05DC16B5-2B92-490F-A212-87DCB1DB3CC7}" dt="2023-10-11T19:47:08.460" v="5808" actId="729"/>
        <pc:sldMkLst>
          <pc:docMk/>
          <pc:sldMk cId="3334219906" sldId="271"/>
        </pc:sldMkLst>
        <pc:spChg chg="mod">
          <ac:chgData name="Philippe Baucour" userId="5102170ae7533958" providerId="LiveId" clId="{05DC16B5-2B92-490F-A212-87DCB1DB3CC7}" dt="2023-10-05T21:38:37.571" v="1058"/>
          <ac:spMkLst>
            <pc:docMk/>
            <pc:sldMk cId="3334219906" sldId="271"/>
            <ac:spMk id="2" creationId="{C5B9E1A6-A3FA-F17B-BD09-8B2E18357B21}"/>
          </ac:spMkLst>
        </pc:spChg>
        <pc:spChg chg="mod">
          <ac:chgData name="Philippe Baucour" userId="5102170ae7533958" providerId="LiveId" clId="{05DC16B5-2B92-490F-A212-87DCB1DB3CC7}" dt="2023-10-05T21:38:47.717" v="1060" actId="20577"/>
          <ac:spMkLst>
            <pc:docMk/>
            <pc:sldMk cId="3334219906" sldId="271"/>
            <ac:spMk id="3" creationId="{59C93B30-839C-E103-35A6-BBB72EE13E4F}"/>
          </ac:spMkLst>
        </pc:spChg>
        <pc:spChg chg="add mod">
          <ac:chgData name="Philippe Baucour" userId="5102170ae7533958" providerId="LiveId" clId="{05DC16B5-2B92-490F-A212-87DCB1DB3CC7}" dt="2023-10-05T22:25:27.322" v="1778" actId="1035"/>
          <ac:spMkLst>
            <pc:docMk/>
            <pc:sldMk cId="3334219906" sldId="271"/>
            <ac:spMk id="4" creationId="{E2A0A63A-8F21-5759-5C07-3C2338E11284}"/>
          </ac:spMkLst>
        </pc:spChg>
      </pc:sldChg>
      <pc:sldChg chg="addSp modSp new mod modClrScheme modShow chgLayout">
        <pc:chgData name="Philippe Baucour" userId="5102170ae7533958" providerId="LiveId" clId="{05DC16B5-2B92-490F-A212-87DCB1DB3CC7}" dt="2023-10-11T12:43:25.618" v="5456" actId="729"/>
        <pc:sldMkLst>
          <pc:docMk/>
          <pc:sldMk cId="83496884" sldId="272"/>
        </pc:sldMkLst>
        <pc:spChg chg="mod ord">
          <ac:chgData name="Philippe Baucour" userId="5102170ae7533958" providerId="LiveId" clId="{05DC16B5-2B92-490F-A212-87DCB1DB3CC7}" dt="2023-10-05T22:05:18.277" v="1322" actId="20577"/>
          <ac:spMkLst>
            <pc:docMk/>
            <pc:sldMk cId="83496884" sldId="272"/>
            <ac:spMk id="2" creationId="{233D9182-EE12-4CF8-A5B2-DCB50285BC42}"/>
          </ac:spMkLst>
        </pc:spChg>
        <pc:spChg chg="add mod ord">
          <ac:chgData name="Philippe Baucour" userId="5102170ae7533958" providerId="LiveId" clId="{05DC16B5-2B92-490F-A212-87DCB1DB3CC7}" dt="2023-10-07T12:13:49.358" v="4057" actId="20577"/>
          <ac:spMkLst>
            <pc:docMk/>
            <pc:sldMk cId="83496884" sldId="272"/>
            <ac:spMk id="3" creationId="{B39EF1D4-EBCE-7892-544D-7422C91D33D1}"/>
          </ac:spMkLst>
        </pc:spChg>
        <pc:picChg chg="add mod">
          <ac:chgData name="Philippe Baucour" userId="5102170ae7533958" providerId="LiveId" clId="{05DC16B5-2B92-490F-A212-87DCB1DB3CC7}" dt="2023-10-05T22:01:53.249" v="1271" actId="1076"/>
          <ac:picMkLst>
            <pc:docMk/>
            <pc:sldMk cId="83496884" sldId="272"/>
            <ac:picMk id="5" creationId="{2EE2616E-12AE-5771-2582-FDE585A4DDCE}"/>
          </ac:picMkLst>
        </pc:picChg>
        <pc:picChg chg="add mod">
          <ac:chgData name="Philippe Baucour" userId="5102170ae7533958" providerId="LiveId" clId="{05DC16B5-2B92-490F-A212-87DCB1DB3CC7}" dt="2023-10-05T22:02:08.972" v="1276" actId="1076"/>
          <ac:picMkLst>
            <pc:docMk/>
            <pc:sldMk cId="83496884" sldId="272"/>
            <ac:picMk id="7" creationId="{01188EAF-CAE4-9A26-A958-A76921F51E28}"/>
          </ac:picMkLst>
        </pc:picChg>
      </pc:sldChg>
      <pc:sldChg chg="addSp modSp new mod ord modShow">
        <pc:chgData name="Philippe Baucour" userId="5102170ae7533958" providerId="LiveId" clId="{05DC16B5-2B92-490F-A212-87DCB1DB3CC7}" dt="2023-10-11T12:43:25.618" v="5456" actId="729"/>
        <pc:sldMkLst>
          <pc:docMk/>
          <pc:sldMk cId="1557695239" sldId="273"/>
        </pc:sldMkLst>
        <pc:spChg chg="mod">
          <ac:chgData name="Philippe Baucour" userId="5102170ae7533958" providerId="LiveId" clId="{05DC16B5-2B92-490F-A212-87DCB1DB3CC7}" dt="2023-10-05T22:05:34.476" v="1346" actId="20577"/>
          <ac:spMkLst>
            <pc:docMk/>
            <pc:sldMk cId="1557695239" sldId="273"/>
            <ac:spMk id="2" creationId="{482E72CF-C417-6036-42C7-624B4FF358FF}"/>
          </ac:spMkLst>
        </pc:spChg>
        <pc:spChg chg="mod">
          <ac:chgData name="Philippe Baucour" userId="5102170ae7533958" providerId="LiveId" clId="{05DC16B5-2B92-490F-A212-87DCB1DB3CC7}" dt="2023-10-05T22:08:28.392" v="1447" actId="20577"/>
          <ac:spMkLst>
            <pc:docMk/>
            <pc:sldMk cId="1557695239" sldId="273"/>
            <ac:spMk id="3" creationId="{73DB8B9C-9A32-9923-96E6-01305BA5E6DA}"/>
          </ac:spMkLst>
        </pc:spChg>
        <pc:picChg chg="add mod">
          <ac:chgData name="Philippe Baucour" userId="5102170ae7533958" providerId="LiveId" clId="{05DC16B5-2B92-490F-A212-87DCB1DB3CC7}" dt="2023-10-05T22:08:45.473" v="1450" actId="1076"/>
          <ac:picMkLst>
            <pc:docMk/>
            <pc:sldMk cId="1557695239" sldId="273"/>
            <ac:picMk id="5" creationId="{4FF79E38-0EEF-A3AA-E385-1C089AC9A332}"/>
          </ac:picMkLst>
        </pc:picChg>
      </pc:sldChg>
      <pc:sldChg chg="addSp delSp modSp new mod modShow">
        <pc:chgData name="Philippe Baucour" userId="5102170ae7533958" providerId="LiveId" clId="{05DC16B5-2B92-490F-A212-87DCB1DB3CC7}" dt="2023-10-11T12:43:25.618" v="5456" actId="729"/>
        <pc:sldMkLst>
          <pc:docMk/>
          <pc:sldMk cId="498986829" sldId="274"/>
        </pc:sldMkLst>
        <pc:spChg chg="mod">
          <ac:chgData name="Philippe Baucour" userId="5102170ae7533958" providerId="LiveId" clId="{05DC16B5-2B92-490F-A212-87DCB1DB3CC7}" dt="2023-10-05T22:30:33.474" v="1911"/>
          <ac:spMkLst>
            <pc:docMk/>
            <pc:sldMk cId="498986829" sldId="274"/>
            <ac:spMk id="2" creationId="{DB4C4C54-48E9-25FE-7F82-EDB357AAA048}"/>
          </ac:spMkLst>
        </pc:spChg>
        <pc:spChg chg="mod">
          <ac:chgData name="Philippe Baucour" userId="5102170ae7533958" providerId="LiveId" clId="{05DC16B5-2B92-490F-A212-87DCB1DB3CC7}" dt="2023-10-05T22:46:12.031" v="2131" actId="21"/>
          <ac:spMkLst>
            <pc:docMk/>
            <pc:sldMk cId="498986829" sldId="274"/>
            <ac:spMk id="3" creationId="{4AC6B858-6C37-C7FF-9EAB-21328095B5A3}"/>
          </ac:spMkLst>
        </pc:spChg>
        <pc:spChg chg="add del">
          <ac:chgData name="Philippe Baucour" userId="5102170ae7533958" providerId="LiveId" clId="{05DC16B5-2B92-490F-A212-87DCB1DB3CC7}" dt="2023-10-05T22:25:48.495" v="1780" actId="478"/>
          <ac:spMkLst>
            <pc:docMk/>
            <pc:sldMk cId="498986829" sldId="274"/>
            <ac:spMk id="6" creationId="{573B6DBF-742B-2C80-2E57-C6475DC5A558}"/>
          </ac:spMkLst>
        </pc:spChg>
        <pc:spChg chg="add mod">
          <ac:chgData name="Philippe Baucour" userId="5102170ae7533958" providerId="LiveId" clId="{05DC16B5-2B92-490F-A212-87DCB1DB3CC7}" dt="2023-10-08T22:26:28.591" v="4147" actId="400"/>
          <ac:spMkLst>
            <pc:docMk/>
            <pc:sldMk cId="498986829" sldId="274"/>
            <ac:spMk id="7" creationId="{F452EBE4-8C92-DACD-7C61-75BA5B641743}"/>
          </ac:spMkLst>
        </pc:spChg>
        <pc:spChg chg="add mod">
          <ac:chgData name="Philippe Baucour" userId="5102170ae7533958" providerId="LiveId" clId="{05DC16B5-2B92-490F-A212-87DCB1DB3CC7}" dt="2023-10-08T22:26:37.406" v="4148" actId="400"/>
          <ac:spMkLst>
            <pc:docMk/>
            <pc:sldMk cId="498986829" sldId="274"/>
            <ac:spMk id="8" creationId="{A3B8B058-9181-DCFA-D10B-4120365B953D}"/>
          </ac:spMkLst>
        </pc:spChg>
        <pc:graphicFrameChg chg="add del mod">
          <ac:chgData name="Philippe Baucour" userId="5102170ae7533958" providerId="LiveId" clId="{05DC16B5-2B92-490F-A212-87DCB1DB3CC7}" dt="2023-10-05T22:19:14.504" v="1571"/>
          <ac:graphicFrameMkLst>
            <pc:docMk/>
            <pc:sldMk cId="498986829" sldId="274"/>
            <ac:graphicFrameMk id="4" creationId="{53E29A10-ED6E-7321-99F2-A4977E954665}"/>
          </ac:graphicFrameMkLst>
        </pc:graphicFrameChg>
      </pc:sldChg>
      <pc:sldChg chg="addSp modSp new mod modClrScheme modShow chgLayout">
        <pc:chgData name="Philippe Baucour" userId="5102170ae7533958" providerId="LiveId" clId="{05DC16B5-2B92-490F-A212-87DCB1DB3CC7}" dt="2023-10-08T22:08:45.103" v="4058" actId="400"/>
        <pc:sldMkLst>
          <pc:docMk/>
          <pc:sldMk cId="3546483761" sldId="275"/>
        </pc:sldMkLst>
        <pc:spChg chg="mod ord">
          <ac:chgData name="Philippe Baucour" userId="5102170ae7533958" providerId="LiveId" clId="{05DC16B5-2B92-490F-A212-87DCB1DB3CC7}" dt="2023-10-06T06:00:35.977" v="3854" actId="20577"/>
          <ac:spMkLst>
            <pc:docMk/>
            <pc:sldMk cId="3546483761" sldId="275"/>
            <ac:spMk id="2" creationId="{460A0C93-BFB1-C1E6-429B-27B883E2C869}"/>
          </ac:spMkLst>
        </pc:spChg>
        <pc:spChg chg="add mod ord">
          <ac:chgData name="Philippe Baucour" userId="5102170ae7533958" providerId="LiveId" clId="{05DC16B5-2B92-490F-A212-87DCB1DB3CC7}" dt="2023-10-08T22:08:45.103" v="4058" actId="400"/>
          <ac:spMkLst>
            <pc:docMk/>
            <pc:sldMk cId="3546483761" sldId="275"/>
            <ac:spMk id="3" creationId="{C8ABEB6C-1712-0B97-2576-B9C332C6093C}"/>
          </ac:spMkLst>
        </pc:spChg>
        <pc:picChg chg="add mod">
          <ac:chgData name="Philippe Baucour" userId="5102170ae7533958" providerId="LiveId" clId="{05DC16B5-2B92-490F-A212-87DCB1DB3CC7}" dt="2023-10-06T05:57:30.583" v="3709" actId="108"/>
          <ac:picMkLst>
            <pc:docMk/>
            <pc:sldMk cId="3546483761" sldId="275"/>
            <ac:picMk id="5" creationId="{2EA9EBD1-1575-73B2-9747-44D23ED27A5A}"/>
          </ac:picMkLst>
        </pc:picChg>
      </pc:sldChg>
      <pc:sldChg chg="delSp modSp add mod modShow">
        <pc:chgData name="Philippe Baucour" userId="5102170ae7533958" providerId="LiveId" clId="{05DC16B5-2B92-490F-A212-87DCB1DB3CC7}" dt="2023-10-10T18:44:05.204" v="4548" actId="20577"/>
        <pc:sldMkLst>
          <pc:docMk/>
          <pc:sldMk cId="3699689566" sldId="276"/>
        </pc:sldMkLst>
        <pc:spChg chg="mod">
          <ac:chgData name="Philippe Baucour" userId="5102170ae7533958" providerId="LiveId" clId="{05DC16B5-2B92-490F-A212-87DCB1DB3CC7}" dt="2023-10-06T06:00:50.407" v="3858" actId="20577"/>
          <ac:spMkLst>
            <pc:docMk/>
            <pc:sldMk cId="3699689566" sldId="276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0T18:44:05.204" v="4548" actId="20577"/>
          <ac:spMkLst>
            <pc:docMk/>
            <pc:sldMk cId="3699689566" sldId="276"/>
            <ac:spMk id="3" creationId="{C8ABEB6C-1712-0B97-2576-B9C332C6093C}"/>
          </ac:spMkLst>
        </pc:spChg>
        <pc:picChg chg="del">
          <ac:chgData name="Philippe Baucour" userId="5102170ae7533958" providerId="LiveId" clId="{05DC16B5-2B92-490F-A212-87DCB1DB3CC7}" dt="2023-10-06T05:44:48.998" v="3178" actId="478"/>
          <ac:picMkLst>
            <pc:docMk/>
            <pc:sldMk cId="3699689566" sldId="276"/>
            <ac:picMk id="5" creationId="{2EA9EBD1-1575-73B2-9747-44D23ED27A5A}"/>
          </ac:picMkLst>
        </pc:picChg>
      </pc:sldChg>
      <pc:sldChg chg="addSp delSp modSp add mod modShow">
        <pc:chgData name="Philippe Baucour" userId="5102170ae7533958" providerId="LiveId" clId="{05DC16B5-2B92-490F-A212-87DCB1DB3CC7}" dt="2023-10-11T19:57:49.740" v="5909"/>
        <pc:sldMkLst>
          <pc:docMk/>
          <pc:sldMk cId="2653422034" sldId="277"/>
        </pc:sldMkLst>
        <pc:spChg chg="mod">
          <ac:chgData name="Philippe Baucour" userId="5102170ae7533958" providerId="LiveId" clId="{05DC16B5-2B92-490F-A212-87DCB1DB3CC7}" dt="2023-10-06T06:01:00.909" v="3859"/>
          <ac:spMkLst>
            <pc:docMk/>
            <pc:sldMk cId="2653422034" sldId="277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7:49.740" v="5909"/>
          <ac:spMkLst>
            <pc:docMk/>
            <pc:sldMk cId="2653422034" sldId="277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0T18:45:58.951" v="4695" actId="478"/>
          <ac:spMkLst>
            <pc:docMk/>
            <pc:sldMk cId="2653422034" sldId="277"/>
            <ac:spMk id="4" creationId="{F02ADC7B-4C93-DCD0-8A47-2FAFB62CA1CD}"/>
          </ac:spMkLst>
        </pc:spChg>
        <pc:spChg chg="add del mod">
          <ac:chgData name="Philippe Baucour" userId="5102170ae7533958" providerId="LiveId" clId="{05DC16B5-2B92-490F-A212-87DCB1DB3CC7}" dt="2023-10-11T07:34:19.532" v="5157" actId="21"/>
          <ac:spMkLst>
            <pc:docMk/>
            <pc:sldMk cId="2653422034" sldId="277"/>
            <ac:spMk id="5" creationId="{6D70A34C-A7AE-2041-3016-4CB2BA164436}"/>
          </ac:spMkLst>
        </pc:spChg>
      </pc:sldChg>
      <pc:sldChg chg="addSp delSp modSp add mod modShow">
        <pc:chgData name="Philippe Baucour" userId="5102170ae7533958" providerId="LiveId" clId="{05DC16B5-2B92-490F-A212-87DCB1DB3CC7}" dt="2023-10-12T20:14:29.131" v="15150" actId="21"/>
        <pc:sldMkLst>
          <pc:docMk/>
          <pc:sldMk cId="3809464904" sldId="278"/>
        </pc:sldMkLst>
        <pc:spChg chg="mod">
          <ac:chgData name="Philippe Baucour" userId="5102170ae7533958" providerId="LiveId" clId="{05DC16B5-2B92-490F-A212-87DCB1DB3CC7}" dt="2023-10-06T06:01:05.553" v="3860"/>
          <ac:spMkLst>
            <pc:docMk/>
            <pc:sldMk cId="3809464904" sldId="278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9:04.118" v="5986" actId="6549"/>
          <ac:spMkLst>
            <pc:docMk/>
            <pc:sldMk cId="3809464904" sldId="278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2T20:14:29.131" v="15150" actId="21"/>
          <ac:spMkLst>
            <pc:docMk/>
            <pc:sldMk cId="3809464904" sldId="278"/>
            <ac:spMk id="4" creationId="{8E1978A9-FB14-BACC-2340-ADC69F3F09BB}"/>
          </ac:spMkLst>
        </pc:spChg>
      </pc:sldChg>
      <pc:sldChg chg="addSp modSp add mod modShow">
        <pc:chgData name="Philippe Baucour" userId="5102170ae7533958" providerId="LiveId" clId="{05DC16B5-2B92-490F-A212-87DCB1DB3CC7}" dt="2023-10-13T07:34:07.608" v="15668" actId="20577"/>
        <pc:sldMkLst>
          <pc:docMk/>
          <pc:sldMk cId="910711508" sldId="279"/>
        </pc:sldMkLst>
        <pc:spChg chg="mod">
          <ac:chgData name="Philippe Baucour" userId="5102170ae7533958" providerId="LiveId" clId="{05DC16B5-2B92-490F-A212-87DCB1DB3CC7}" dt="2023-10-06T06:01:11.733" v="3861"/>
          <ac:spMkLst>
            <pc:docMk/>
            <pc:sldMk cId="910711508" sldId="279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2T20:15:44.557" v="15244" actId="6549"/>
          <ac:spMkLst>
            <pc:docMk/>
            <pc:sldMk cId="910711508" sldId="279"/>
            <ac:spMk id="3" creationId="{C8ABEB6C-1712-0B97-2576-B9C332C6093C}"/>
          </ac:spMkLst>
        </pc:spChg>
        <pc:spChg chg="add mod">
          <ac:chgData name="Philippe Baucour" userId="5102170ae7533958" providerId="LiveId" clId="{05DC16B5-2B92-490F-A212-87DCB1DB3CC7}" dt="2023-10-13T07:34:07.608" v="15668" actId="20577"/>
          <ac:spMkLst>
            <pc:docMk/>
            <pc:sldMk cId="910711508" sldId="279"/>
            <ac:spMk id="4" creationId="{A9EC2429-4D60-105C-215A-166F601201B6}"/>
          </ac:spMkLst>
        </pc:spChg>
      </pc:sldChg>
      <pc:sldChg chg="add del">
        <pc:chgData name="Philippe Baucour" userId="5102170ae7533958" providerId="LiveId" clId="{05DC16B5-2B92-490F-A212-87DCB1DB3CC7}" dt="2023-10-06T05:56:04.588" v="3694"/>
        <pc:sldMkLst>
          <pc:docMk/>
          <pc:sldMk cId="2580288248" sldId="280"/>
        </pc:sldMkLst>
      </pc:sldChg>
      <pc:sldChg chg="addSp delSp modSp new mod ord modClrScheme modShow chgLayout">
        <pc:chgData name="Philippe Baucour" userId="5102170ae7533958" providerId="LiveId" clId="{05DC16B5-2B92-490F-A212-87DCB1DB3CC7}" dt="2023-10-11T19:54:16.648" v="5815"/>
        <pc:sldMkLst>
          <pc:docMk/>
          <pc:sldMk cId="2594847013" sldId="280"/>
        </pc:sldMkLst>
        <pc:spChg chg="add mod ord">
          <ac:chgData name="Philippe Baucour" userId="5102170ae7533958" providerId="LiveId" clId="{05DC16B5-2B92-490F-A212-87DCB1DB3CC7}" dt="2023-10-11T19:54:01.116" v="5811"/>
          <ac:spMkLst>
            <pc:docMk/>
            <pc:sldMk cId="2594847013" sldId="280"/>
            <ac:spMk id="2" creationId="{33A7F42D-A1E5-EFF0-A6BB-C9972953B3EF}"/>
          </ac:spMkLst>
        </pc:spChg>
        <pc:spChg chg="del mod ord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2" creationId="{B2320FA7-8671-8340-4C85-7CC922D6FB2B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3" creationId="{A7D91F16-B3F9-9525-0808-61617D11F0C8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4" creationId="{656B9E03-6E5D-2053-5DD1-247705261031}"/>
          </ac:spMkLst>
        </pc:spChg>
        <pc:spChg chg="add mod ord">
          <ac:chgData name="Philippe Baucour" userId="5102170ae7533958" providerId="LiveId" clId="{05DC16B5-2B92-490F-A212-87DCB1DB3CC7}" dt="2023-10-11T19:53:53.909" v="5809" actId="700"/>
          <ac:spMkLst>
            <pc:docMk/>
            <pc:sldMk cId="2594847013" sldId="280"/>
            <ac:spMk id="5" creationId="{2150BF62-C622-B460-7BD4-F5D0576BD1F1}"/>
          </ac:spMkLst>
        </pc:spChg>
        <pc:spChg chg="add del mod">
          <ac:chgData name="Philippe Baucour" userId="5102170ae7533958" providerId="LiveId" clId="{05DC16B5-2B92-490F-A212-87DCB1DB3CC7}" dt="2023-10-11T19:54:04.159" v="5813"/>
          <ac:spMkLst>
            <pc:docMk/>
            <pc:sldMk cId="2594847013" sldId="280"/>
            <ac:spMk id="6" creationId="{C5A73675-6150-F849-E4F6-54E816C08F8F}"/>
          </ac:spMkLst>
        </pc:spChg>
      </pc:sldChg>
      <pc:sldChg chg="add del">
        <pc:chgData name="Philippe Baucour" userId="5102170ae7533958" providerId="LiveId" clId="{05DC16B5-2B92-490F-A212-87DCB1DB3CC7}" dt="2023-10-06T05:55:57.655" v="3692"/>
        <pc:sldMkLst>
          <pc:docMk/>
          <pc:sldMk cId="3210239876" sldId="280"/>
        </pc:sldMkLst>
      </pc:sldChg>
      <pc:sldChg chg="addSp delSp modSp new mod modClrScheme delAnim modAnim chgLayout modNotesTx">
        <pc:chgData name="Philippe Baucour" userId="5102170ae7533958" providerId="LiveId" clId="{05DC16B5-2B92-490F-A212-87DCB1DB3CC7}" dt="2023-10-12T19:50:46.156" v="14962"/>
        <pc:sldMkLst>
          <pc:docMk/>
          <pc:sldMk cId="3634593380" sldId="281"/>
        </pc:sldMkLst>
        <pc:spChg chg="mod ord">
          <ac:chgData name="Philippe Baucour" userId="5102170ae7533958" providerId="LiveId" clId="{05DC16B5-2B92-490F-A212-87DCB1DB3CC7}" dt="2023-10-12T11:21:49.476" v="11117" actId="6549"/>
          <ac:spMkLst>
            <pc:docMk/>
            <pc:sldMk cId="3634593380" sldId="281"/>
            <ac:spMk id="2" creationId="{E93C48CB-D12B-4BEF-45AB-CBE603DB5858}"/>
          </ac:spMkLst>
        </pc:spChg>
        <pc:spChg chg="add del">
          <ac:chgData name="Philippe Baucour" userId="5102170ae7533958" providerId="LiveId" clId="{05DC16B5-2B92-490F-A212-87DCB1DB3CC7}" dt="2023-10-11T12:50:26.935" v="5467" actId="700"/>
          <ac:spMkLst>
            <pc:docMk/>
            <pc:sldMk cId="3634593380" sldId="281"/>
            <ac:spMk id="3" creationId="{039CE41F-B3A2-4253-9BBE-975B47CF7753}"/>
          </ac:spMkLst>
        </pc:spChg>
        <pc:spChg chg="add mod">
          <ac:chgData name="Philippe Baucour" userId="5102170ae7533958" providerId="LiveId" clId="{05DC16B5-2B92-490F-A212-87DCB1DB3CC7}" dt="2023-10-12T19:43:54.137" v="14948" actId="1076"/>
          <ac:spMkLst>
            <pc:docMk/>
            <pc:sldMk cId="3634593380" sldId="281"/>
            <ac:spMk id="3" creationId="{5F348693-1C0C-D596-B540-4274E36BA140}"/>
          </ac:spMkLst>
        </pc:spChg>
        <pc:spChg chg="add mod">
          <ac:chgData name="Philippe Baucour" userId="5102170ae7533958" providerId="LiveId" clId="{05DC16B5-2B92-490F-A212-87DCB1DB3CC7}" dt="2023-10-11T23:04:36.412" v="6159" actId="571"/>
          <ac:spMkLst>
            <pc:docMk/>
            <pc:sldMk cId="3634593380" sldId="281"/>
            <ac:spMk id="7" creationId="{F0D12542-26F9-F20C-F296-990B85E971D8}"/>
          </ac:spMkLst>
        </pc:spChg>
        <pc:spChg chg="add del mod ord">
          <ac:chgData name="Philippe Baucour" userId="5102170ae7533958" providerId="LiveId" clId="{05DC16B5-2B92-490F-A212-87DCB1DB3CC7}" dt="2023-10-11T23:04:50.021" v="6160" actId="700"/>
          <ac:spMkLst>
            <pc:docMk/>
            <pc:sldMk cId="3634593380" sldId="281"/>
            <ac:spMk id="11" creationId="{BF546DAC-BC5B-0BBA-0837-F2CDAEF47154}"/>
          </ac:spMkLst>
        </pc:spChg>
        <pc:spChg chg="add del">
          <ac:chgData name="Philippe Baucour" userId="5102170ae7533958" providerId="LiveId" clId="{05DC16B5-2B92-490F-A212-87DCB1DB3CC7}" dt="2023-10-11T23:06:36.527" v="6176" actId="478"/>
          <ac:spMkLst>
            <pc:docMk/>
            <pc:sldMk cId="3634593380" sldId="281"/>
            <ac:spMk id="13" creationId="{9F576ADB-307A-9624-47DE-ED189677266B}"/>
          </ac:spMkLst>
        </pc:spChg>
        <pc:spChg chg="add del mod">
          <ac:chgData name="Philippe Baucour" userId="5102170ae7533958" providerId="LiveId" clId="{05DC16B5-2B92-490F-A212-87DCB1DB3CC7}" dt="2023-10-12T11:22:58.877" v="11121" actId="478"/>
          <ac:spMkLst>
            <pc:docMk/>
            <pc:sldMk cId="3634593380" sldId="281"/>
            <ac:spMk id="14" creationId="{62319D17-849D-6AD7-3653-D949E53B6CDE}"/>
          </ac:spMkLst>
        </pc:spChg>
        <pc:spChg chg="add mod">
          <ac:chgData name="Philippe Baucour" userId="5102170ae7533958" providerId="LiveId" clId="{05DC16B5-2B92-490F-A212-87DCB1DB3CC7}" dt="2023-10-12T09:37:56.603" v="10001" actId="6549"/>
          <ac:spMkLst>
            <pc:docMk/>
            <pc:sldMk cId="3634593380" sldId="281"/>
            <ac:spMk id="24" creationId="{C1DCDD1C-3D1C-91ED-59DF-344125EB8766}"/>
          </ac:spMkLst>
        </pc:spChg>
        <pc:spChg chg="add mod">
          <ac:chgData name="Philippe Baucour" userId="5102170ae7533958" providerId="LiveId" clId="{05DC16B5-2B92-490F-A212-87DCB1DB3CC7}" dt="2023-10-12T19:39:35.662" v="14690" actId="1035"/>
          <ac:spMkLst>
            <pc:docMk/>
            <pc:sldMk cId="3634593380" sldId="281"/>
            <ac:spMk id="26" creationId="{80D1DBEF-39D5-8A44-B63F-4BE83306263F}"/>
          </ac:spMkLst>
        </pc:spChg>
        <pc:spChg chg="add mod">
          <ac:chgData name="Philippe Baucour" userId="5102170ae7533958" providerId="LiveId" clId="{05DC16B5-2B92-490F-A212-87DCB1DB3CC7}" dt="2023-10-12T12:38:12.911" v="12291" actId="164"/>
          <ac:spMkLst>
            <pc:docMk/>
            <pc:sldMk cId="3634593380" sldId="281"/>
            <ac:spMk id="27" creationId="{75132479-D8AC-63A3-27EC-929FE3F570BD}"/>
          </ac:spMkLst>
        </pc:spChg>
        <pc:spChg chg="add del mod">
          <ac:chgData name="Philippe Baucour" userId="5102170ae7533958" providerId="LiveId" clId="{05DC16B5-2B92-490F-A212-87DCB1DB3CC7}" dt="2023-10-12T11:31:32.682" v="11356" actId="478"/>
          <ac:spMkLst>
            <pc:docMk/>
            <pc:sldMk cId="3634593380" sldId="281"/>
            <ac:spMk id="30" creationId="{6FFB6C60-D14D-1467-13D6-827816ACB6FE}"/>
          </ac:spMkLst>
        </pc:spChg>
        <pc:spChg chg="add mod">
          <ac:chgData name="Philippe Baucour" userId="5102170ae7533958" providerId="LiveId" clId="{05DC16B5-2B92-490F-A212-87DCB1DB3CC7}" dt="2023-10-12T19:42:24.855" v="14945" actId="1076"/>
          <ac:spMkLst>
            <pc:docMk/>
            <pc:sldMk cId="3634593380" sldId="281"/>
            <ac:spMk id="31" creationId="{F1BCDFBC-7556-1E32-1B11-9DC91AFB5B65}"/>
          </ac:spMkLst>
        </pc:spChg>
        <pc:spChg chg="add mod">
          <ac:chgData name="Philippe Baucour" userId="5102170ae7533958" providerId="LiveId" clId="{05DC16B5-2B92-490F-A212-87DCB1DB3CC7}" dt="2023-10-12T13:02:24.998" v="12335" actId="1076"/>
          <ac:spMkLst>
            <pc:docMk/>
            <pc:sldMk cId="3634593380" sldId="281"/>
            <ac:spMk id="39" creationId="{32765EE8-7CD9-FE99-8E29-57586F54BB84}"/>
          </ac:spMkLst>
        </pc:spChg>
        <pc:spChg chg="add mod">
          <ac:chgData name="Philippe Baucour" userId="5102170ae7533958" providerId="LiveId" clId="{05DC16B5-2B92-490F-A212-87DCB1DB3CC7}" dt="2023-10-12T19:40:09.433" v="14800" actId="1076"/>
          <ac:spMkLst>
            <pc:docMk/>
            <pc:sldMk cId="3634593380" sldId="281"/>
            <ac:spMk id="40" creationId="{769CB10D-1992-585C-5F92-74AE7F372BEE}"/>
          </ac:spMkLst>
        </pc:spChg>
        <pc:spChg chg="add mod">
          <ac:chgData name="Philippe Baucour" userId="5102170ae7533958" providerId="LiveId" clId="{05DC16B5-2B92-490F-A212-87DCB1DB3CC7}" dt="2023-10-12T19:33:29.678" v="14588" actId="1036"/>
          <ac:spMkLst>
            <pc:docMk/>
            <pc:sldMk cId="3634593380" sldId="281"/>
            <ac:spMk id="42" creationId="{685EA462-1F53-0429-1801-B36C40346515}"/>
          </ac:spMkLst>
        </pc:spChg>
        <pc:spChg chg="add mod">
          <ac:chgData name="Philippe Baucour" userId="5102170ae7533958" providerId="LiveId" clId="{05DC16B5-2B92-490F-A212-87DCB1DB3CC7}" dt="2023-10-12T14:55:44.895" v="12758" actId="1037"/>
          <ac:spMkLst>
            <pc:docMk/>
            <pc:sldMk cId="3634593380" sldId="281"/>
            <ac:spMk id="43" creationId="{BF65A874-2BC6-4B99-31BF-08FA7501F80A}"/>
          </ac:spMkLst>
        </pc:spChg>
        <pc:grpChg chg="add del mod">
          <ac:chgData name="Philippe Baucour" userId="5102170ae7533958" providerId="LiveId" clId="{05DC16B5-2B92-490F-A212-87DCB1DB3CC7}" dt="2023-10-12T11:22:58.877" v="11121" actId="478"/>
          <ac:grpSpMkLst>
            <pc:docMk/>
            <pc:sldMk cId="3634593380" sldId="281"/>
            <ac:grpSpMk id="15" creationId="{7B5550E7-B703-DCAD-881A-B0EB8EC2624C}"/>
          </ac:grpSpMkLst>
        </pc:grpChg>
        <pc:grpChg chg="add mod">
          <ac:chgData name="Philippe Baucour" userId="5102170ae7533958" providerId="LiveId" clId="{05DC16B5-2B92-490F-A212-87DCB1DB3CC7}" dt="2023-10-12T19:33:23.166" v="14582" actId="14100"/>
          <ac:grpSpMkLst>
            <pc:docMk/>
            <pc:sldMk cId="3634593380" sldId="281"/>
            <ac:grpSpMk id="36" creationId="{DACB5F3E-77AD-2D94-4BAB-074A8D06AB39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7" creationId="{A7667C80-AF37-0DE6-C1D2-405B72A76CB7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8" creationId="{A3847485-1CD3-909A-8CB8-0BF8E005293B}"/>
          </ac:grpSpMkLst>
        </pc:grp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4" creationId="{614C49D9-298F-1DB6-DD36-7446F95707B4}"/>
          </ac:picMkLst>
        </pc:picChg>
        <pc:picChg chg="add mod modCrop">
          <ac:chgData name="Philippe Baucour" userId="5102170ae7533958" providerId="LiveId" clId="{05DC16B5-2B92-490F-A212-87DCB1DB3CC7}" dt="2023-10-12T19:41:47.271" v="14939" actId="1035"/>
          <ac:picMkLst>
            <pc:docMk/>
            <pc:sldMk cId="3634593380" sldId="281"/>
            <ac:picMk id="5" creationId="{AE9816C0-E7C2-3B10-AB1E-43CA16828C38}"/>
          </ac:picMkLst>
        </pc:picChg>
        <pc:picChg chg="add del mod">
          <ac:chgData name="Philippe Baucour" userId="5102170ae7533958" providerId="LiveId" clId="{05DC16B5-2B92-490F-A212-87DCB1DB3CC7}" dt="2023-10-12T11:22:55.490" v="11120" actId="478"/>
          <ac:picMkLst>
            <pc:docMk/>
            <pc:sldMk cId="3634593380" sldId="281"/>
            <ac:picMk id="6" creationId="{6B7221F7-6E02-0E44-AD13-840C6F34CEBE}"/>
          </ac:picMkLst>
        </pc:picChg>
        <pc:picChg chg="add del mod">
          <ac:chgData name="Philippe Baucour" userId="5102170ae7533958" providerId="LiveId" clId="{05DC16B5-2B92-490F-A212-87DCB1DB3CC7}" dt="2023-10-11T12:50:15.175" v="5466"/>
          <ac:picMkLst>
            <pc:docMk/>
            <pc:sldMk cId="3634593380" sldId="281"/>
            <ac:picMk id="8" creationId="{5D026220-9E1E-BDE0-AFB2-55DCE5E9570A}"/>
          </ac:picMkLst>
        </pc:picChg>
        <pc:picChg chg="add mod">
          <ac:chgData name="Philippe Baucour" userId="5102170ae7533958" providerId="LiveId" clId="{05DC16B5-2B92-490F-A212-87DCB1DB3CC7}" dt="2023-10-11T23:04:36.412" v="6159" actId="571"/>
          <ac:picMkLst>
            <pc:docMk/>
            <pc:sldMk cId="3634593380" sldId="281"/>
            <ac:picMk id="8" creationId="{A7BC41C8-9F4A-B236-B404-9362C4EC675E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9" creationId="{01E78C7C-7E7A-CB19-82DF-C7344F063990}"/>
          </ac:picMkLst>
        </pc:picChg>
        <pc:picChg chg="add mod modCrop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10" creationId="{F13F78FD-3D4A-7A47-54DA-C8B4E932AA89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12" creationId="{3791BB2D-1372-2B4F-803F-0557602988FA}"/>
          </ac:picMkLst>
        </pc:picChg>
        <pc:picChg chg="add del mod">
          <ac:chgData name="Philippe Baucour" userId="5102170ae7533958" providerId="LiveId" clId="{05DC16B5-2B92-490F-A212-87DCB1DB3CC7}" dt="2023-10-11T23:10:15.407" v="6199" actId="478"/>
          <ac:picMkLst>
            <pc:docMk/>
            <pc:sldMk cId="3634593380" sldId="281"/>
            <ac:picMk id="17" creationId="{C5E17394-2320-2772-407F-FF9BDB9053C1}"/>
          </ac:picMkLst>
        </pc:picChg>
        <pc:picChg chg="add del mod">
          <ac:chgData name="Philippe Baucour" userId="5102170ae7533958" providerId="LiveId" clId="{05DC16B5-2B92-490F-A212-87DCB1DB3CC7}" dt="2023-10-11T23:10:57.330" v="6203" actId="478"/>
          <ac:picMkLst>
            <pc:docMk/>
            <pc:sldMk cId="3634593380" sldId="281"/>
            <ac:picMk id="19" creationId="{88FCB0A0-18A9-D1C7-AA9B-C83831D11307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21" creationId="{8C8FFDF6-A4DB-A504-B673-E774269EC395}"/>
          </ac:picMkLst>
        </pc:picChg>
        <pc:picChg chg="add mod">
          <ac:chgData name="Philippe Baucour" userId="5102170ae7533958" providerId="LiveId" clId="{05DC16B5-2B92-490F-A212-87DCB1DB3CC7}" dt="2023-10-12T11:31:17.878" v="11354" actId="108"/>
          <ac:picMkLst>
            <pc:docMk/>
            <pc:sldMk cId="3634593380" sldId="281"/>
            <ac:picMk id="23" creationId="{1D209CB4-B468-EA60-5329-FB63F32327EE}"/>
          </ac:picMkLst>
        </pc:picChg>
        <pc:picChg chg="add mod">
          <ac:chgData name="Philippe Baucour" userId="5102170ae7533958" providerId="LiveId" clId="{05DC16B5-2B92-490F-A212-87DCB1DB3CC7}" dt="2023-10-12T12:38:12.911" v="12291" actId="164"/>
          <ac:picMkLst>
            <pc:docMk/>
            <pc:sldMk cId="3634593380" sldId="281"/>
            <ac:picMk id="25" creationId="{DBAD8B45-982C-2D17-78A2-156A9030DECC}"/>
          </ac:picMkLst>
        </pc:picChg>
        <pc:picChg chg="add mod">
          <ac:chgData name="Philippe Baucour" userId="5102170ae7533958" providerId="LiveId" clId="{05DC16B5-2B92-490F-A212-87DCB1DB3CC7}" dt="2023-10-12T19:41:25.716" v="14907" actId="12788"/>
          <ac:picMkLst>
            <pc:docMk/>
            <pc:sldMk cId="3634593380" sldId="281"/>
            <ac:picMk id="29" creationId="{AE8CABDC-D05B-6B57-EDE3-42C84E68DBCE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33" creationId="{EC4802E5-B2D0-A0B7-DA62-B7E5EA28C475}"/>
          </ac:picMkLst>
        </pc:picChg>
        <pc:picChg chg="add mod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35" creationId="{7CF12644-4192-81AB-E752-75052C635383}"/>
          </ac:picMkLst>
        </pc:picChg>
        <pc:picChg chg="add del mod">
          <ac:chgData name="Philippe Baucour" userId="5102170ae7533958" providerId="LiveId" clId="{05DC16B5-2B92-490F-A212-87DCB1DB3CC7}" dt="2023-10-12T14:54:09.824" v="12703" actId="478"/>
          <ac:picMkLst>
            <pc:docMk/>
            <pc:sldMk cId="3634593380" sldId="281"/>
            <ac:picMk id="41" creationId="{94DCA14B-F872-4D9D-AC42-27C485C8E7F5}"/>
          </ac:picMkLst>
        </pc:picChg>
        <pc:picChg chg="add del mod">
          <ac:chgData name="Philippe Baucour" userId="5102170ae7533958" providerId="LiveId" clId="{05DC16B5-2B92-490F-A212-87DCB1DB3CC7}" dt="2023-10-12T14:54:22.990" v="12705" actId="478"/>
          <ac:picMkLst>
            <pc:docMk/>
            <pc:sldMk cId="3634593380" sldId="281"/>
            <ac:picMk id="44" creationId="{B80CC4CD-ECFA-7F8B-8CD5-EBCA54DE6464}"/>
          </ac:picMkLst>
        </pc:picChg>
        <pc:picChg chg="add del mod">
          <ac:chgData name="Philippe Baucour" userId="5102170ae7533958" providerId="LiveId" clId="{05DC16B5-2B92-490F-A212-87DCB1DB3CC7}" dt="2023-10-12T14:54:42.010" v="12707" actId="478"/>
          <ac:picMkLst>
            <pc:docMk/>
            <pc:sldMk cId="3634593380" sldId="281"/>
            <ac:picMk id="45" creationId="{7797010C-4296-E2FE-684D-C03800E01D9D}"/>
          </ac:picMkLst>
        </pc:picChg>
        <pc:picChg chg="add mod">
          <ac:chgData name="Philippe Baucour" userId="5102170ae7533958" providerId="LiveId" clId="{05DC16B5-2B92-490F-A212-87DCB1DB3CC7}" dt="2023-10-12T14:55:35.885" v="12727"/>
          <ac:picMkLst>
            <pc:docMk/>
            <pc:sldMk cId="3634593380" sldId="281"/>
            <ac:picMk id="46" creationId="{4CA88E97-4C42-F068-1D3E-83894FA688D0}"/>
          </ac:picMkLst>
        </pc:picChg>
        <pc:picChg chg="add mod">
          <ac:chgData name="Philippe Baucour" userId="5102170ae7533958" providerId="LiveId" clId="{05DC16B5-2B92-490F-A212-87DCB1DB3CC7}" dt="2023-10-12T13:13:43.598" v="12507" actId="732"/>
          <ac:picMkLst>
            <pc:docMk/>
            <pc:sldMk cId="3634593380" sldId="281"/>
            <ac:picMk id="2050" creationId="{31E49FAD-7EA1-F4A0-BAA2-48882808CA70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34.905" v="16194" actId="1076"/>
        <pc:sldMkLst>
          <pc:docMk/>
          <pc:sldMk cId="3845439370" sldId="282"/>
        </pc:sldMkLst>
        <pc:spChg chg="mod ord">
          <ac:chgData name="Philippe Baucour" userId="5102170ae7533958" providerId="LiveId" clId="{05DC16B5-2B92-490F-A212-87DCB1DB3CC7}" dt="2023-10-12T11:32:11.876" v="11385" actId="20577"/>
          <ac:spMkLst>
            <pc:docMk/>
            <pc:sldMk cId="3845439370" sldId="282"/>
            <ac:spMk id="2" creationId="{0FAE59B3-697E-E2C9-7A88-8A4A593EFAFD}"/>
          </ac:spMkLst>
        </pc:spChg>
        <pc:spChg chg="del">
          <ac:chgData name="Philippe Baucour" userId="5102170ae7533958" providerId="LiveId" clId="{05DC16B5-2B92-490F-A212-87DCB1DB3CC7}" dt="2023-10-11T23:20:44.456" v="6550" actId="700"/>
          <ac:spMkLst>
            <pc:docMk/>
            <pc:sldMk cId="3845439370" sldId="282"/>
            <ac:spMk id="3" creationId="{D22EF079-F3F5-AA4E-6664-E6FA04104EE2}"/>
          </ac:spMkLst>
        </pc:spChg>
        <pc:spChg chg="add del mod">
          <ac:chgData name="Philippe Baucour" userId="5102170ae7533958" providerId="LiveId" clId="{05DC16B5-2B92-490F-A212-87DCB1DB3CC7}" dt="2023-10-12T11:38:36.341" v="11483" actId="478"/>
          <ac:spMkLst>
            <pc:docMk/>
            <pc:sldMk cId="3845439370" sldId="282"/>
            <ac:spMk id="16" creationId="{A2E3796A-1DEB-0D83-8BC3-0EEC9FB7BC91}"/>
          </ac:spMkLst>
        </pc:spChg>
        <pc:spChg chg="add mod">
          <ac:chgData name="Philippe Baucour" userId="5102170ae7533958" providerId="LiveId" clId="{05DC16B5-2B92-490F-A212-87DCB1DB3CC7}" dt="2023-10-12T09:37:27.782" v="9985" actId="1036"/>
          <ac:spMkLst>
            <pc:docMk/>
            <pc:sldMk cId="3845439370" sldId="282"/>
            <ac:spMk id="18" creationId="{0DFA4FF4-0208-3972-3824-34FAC7C3D2BE}"/>
          </ac:spMkLst>
        </pc:spChg>
        <pc:spChg chg="add del mod">
          <ac:chgData name="Philippe Baucour" userId="5102170ae7533958" providerId="LiveId" clId="{05DC16B5-2B92-490F-A212-87DCB1DB3CC7}" dt="2023-10-12T11:46:12.891" v="11546" actId="478"/>
          <ac:spMkLst>
            <pc:docMk/>
            <pc:sldMk cId="3845439370" sldId="282"/>
            <ac:spMk id="19" creationId="{CE32E1AE-31F4-9224-0A53-16B2D8D2225D}"/>
          </ac:spMkLst>
        </pc:spChg>
        <pc:spChg chg="add del mod">
          <ac:chgData name="Philippe Baucour" userId="5102170ae7533958" providerId="LiveId" clId="{05DC16B5-2B92-490F-A212-87DCB1DB3CC7}" dt="2023-10-12T11:46:16.169" v="11547" actId="478"/>
          <ac:spMkLst>
            <pc:docMk/>
            <pc:sldMk cId="3845439370" sldId="282"/>
            <ac:spMk id="20" creationId="{7126B0EF-ED69-EB19-65F2-3FD14D2A2C52}"/>
          </ac:spMkLst>
        </pc:spChg>
        <pc:spChg chg="add del mod">
          <ac:chgData name="Philippe Baucour" userId="5102170ae7533958" providerId="LiveId" clId="{05DC16B5-2B92-490F-A212-87DCB1DB3CC7}" dt="2023-10-12T10:51:55.601" v="10507"/>
          <ac:spMkLst>
            <pc:docMk/>
            <pc:sldMk cId="3845439370" sldId="282"/>
            <ac:spMk id="21" creationId="{6A5919C8-2233-84E6-3D82-BFF11E9BC728}"/>
          </ac:spMkLst>
        </pc:spChg>
        <pc:spChg chg="add mod">
          <ac:chgData name="Philippe Baucour" userId="5102170ae7533958" providerId="LiveId" clId="{05DC16B5-2B92-490F-A212-87DCB1DB3CC7}" dt="2023-10-12T11:46:06.437" v="11545" actId="164"/>
          <ac:spMkLst>
            <pc:docMk/>
            <pc:sldMk cId="3845439370" sldId="282"/>
            <ac:spMk id="26" creationId="{45A18F96-9F4C-B64D-0EEC-32D406897948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8" creationId="{29F9152E-9802-4561-9D82-A5D9AB4646EE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9" creationId="{17B145BE-0945-26D2-71D6-755B59AD32CC}"/>
          </ac:spMkLst>
        </pc:spChg>
        <pc:spChg chg="add mod">
          <ac:chgData name="Philippe Baucour" userId="5102170ae7533958" providerId="LiveId" clId="{05DC16B5-2B92-490F-A212-87DCB1DB3CC7}" dt="2023-10-13T08:45:31.524" v="16193" actId="20577"/>
          <ac:spMkLst>
            <pc:docMk/>
            <pc:sldMk cId="3845439370" sldId="282"/>
            <ac:spMk id="30" creationId="{B7622A46-4396-6104-ECEB-E4BA9D182B88}"/>
          </ac:spMkLst>
        </pc:spChg>
        <pc:spChg chg="add mod">
          <ac:chgData name="Philippe Baucour" userId="5102170ae7533958" providerId="LiveId" clId="{05DC16B5-2B92-490F-A212-87DCB1DB3CC7}" dt="2023-10-12T11:49:43.272" v="11605" actId="164"/>
          <ac:spMkLst>
            <pc:docMk/>
            <pc:sldMk cId="3845439370" sldId="282"/>
            <ac:spMk id="32" creationId="{30ECEDA7-9CEB-B40D-FB87-DB6085723E85}"/>
          </ac:spMkLst>
        </pc:spChg>
        <pc:spChg chg="add mod">
          <ac:chgData name="Philippe Baucour" userId="5102170ae7533958" providerId="LiveId" clId="{05DC16B5-2B92-490F-A212-87DCB1DB3CC7}" dt="2023-10-12T14:56:38.624" v="12792" actId="1038"/>
          <ac:spMkLst>
            <pc:docMk/>
            <pc:sldMk cId="3845439370" sldId="282"/>
            <ac:spMk id="36" creationId="{61733A99-C71B-E470-F773-F747E2F46D81}"/>
          </ac:spMkLst>
        </pc:spChg>
        <pc:grpChg chg="add mod ord">
          <ac:chgData name="Philippe Baucour" userId="5102170ae7533958" providerId="LiveId" clId="{05DC16B5-2B92-490F-A212-87DCB1DB3CC7}" dt="2023-10-12T11:49:43.272" v="11605" actId="164"/>
          <ac:grpSpMkLst>
            <pc:docMk/>
            <pc:sldMk cId="3845439370" sldId="282"/>
            <ac:grpSpMk id="27" creationId="{9F9B328C-78C6-EE11-07E1-3CCE316E4732}"/>
          </ac:grpSpMkLst>
        </pc:grpChg>
        <pc:grpChg chg="add mod ord">
          <ac:chgData name="Philippe Baucour" userId="5102170ae7533958" providerId="LiveId" clId="{05DC16B5-2B92-490F-A212-87DCB1DB3CC7}" dt="2023-10-12T13:14:07.391" v="12509" actId="1076"/>
          <ac:grpSpMkLst>
            <pc:docMk/>
            <pc:sldMk cId="3845439370" sldId="282"/>
            <ac:grpSpMk id="31" creationId="{C2F03158-DCA6-398C-03D9-BFC5B4537FD9}"/>
          </ac:grpSpMkLst>
        </pc:grpChg>
        <pc:grpChg chg="add mod ord">
          <ac:chgData name="Philippe Baucour" userId="5102170ae7533958" providerId="LiveId" clId="{05DC16B5-2B92-490F-A212-87DCB1DB3CC7}" dt="2023-10-12T11:54:07.871" v="11621" actId="1076"/>
          <ac:grpSpMkLst>
            <pc:docMk/>
            <pc:sldMk cId="3845439370" sldId="282"/>
            <ac:grpSpMk id="33" creationId="{25414090-401C-3EF5-08D5-472AB7A028CD}"/>
          </ac:grpSpMkLst>
        </pc:grpChg>
        <pc:picChg chg="add mod">
          <ac:chgData name="Philippe Baucour" userId="5102170ae7533958" providerId="LiveId" clId="{05DC16B5-2B92-490F-A212-87DCB1DB3CC7}" dt="2023-10-12T11:36:35.981" v="11449" actId="1076"/>
          <ac:picMkLst>
            <pc:docMk/>
            <pc:sldMk cId="3845439370" sldId="282"/>
            <ac:picMk id="5" creationId="{77A05059-3551-620F-DD1E-199D5B434503}"/>
          </ac:picMkLst>
        </pc:picChg>
        <pc:picChg chg="add del mod">
          <ac:chgData name="Philippe Baucour" userId="5102170ae7533958" providerId="LiveId" clId="{05DC16B5-2B92-490F-A212-87DCB1DB3CC7}" dt="2023-10-12T11:42:26.401" v="11485" actId="478"/>
          <ac:picMkLst>
            <pc:docMk/>
            <pc:sldMk cId="3845439370" sldId="282"/>
            <ac:picMk id="7" creationId="{05FF9A69-03D3-E086-C56F-ABE653D80414}"/>
          </ac:picMkLst>
        </pc:picChg>
        <pc:picChg chg="add del mod">
          <ac:chgData name="Philippe Baucour" userId="5102170ae7533958" providerId="LiveId" clId="{05DC16B5-2B92-490F-A212-87DCB1DB3CC7}" dt="2023-10-12T11:42:33.110" v="11487" actId="478"/>
          <ac:picMkLst>
            <pc:docMk/>
            <pc:sldMk cId="3845439370" sldId="282"/>
            <ac:picMk id="9" creationId="{43710752-38DA-35BF-6D6E-622C2A6A49A8}"/>
          </ac:picMkLst>
        </pc:picChg>
        <pc:picChg chg="add del">
          <ac:chgData name="Philippe Baucour" userId="5102170ae7533958" providerId="LiveId" clId="{05DC16B5-2B92-490F-A212-87DCB1DB3CC7}" dt="2023-10-11T23:24:02.103" v="6581" actId="478"/>
          <ac:picMkLst>
            <pc:docMk/>
            <pc:sldMk cId="3845439370" sldId="282"/>
            <ac:picMk id="11" creationId="{3CE43BC2-0C49-9452-0D7F-AE0E0B7FEFF6}"/>
          </ac:picMkLst>
        </pc:picChg>
        <pc:picChg chg="add mod ord">
          <ac:chgData name="Philippe Baucour" userId="5102170ae7533958" providerId="LiveId" clId="{05DC16B5-2B92-490F-A212-87DCB1DB3CC7}" dt="2023-10-13T08:45:34.905" v="16194" actId="1076"/>
          <ac:picMkLst>
            <pc:docMk/>
            <pc:sldMk cId="3845439370" sldId="282"/>
            <ac:picMk id="13" creationId="{B3ECD285-88C6-7ED6-8FBA-40E845D4F9B1}"/>
          </ac:picMkLst>
        </pc:picChg>
        <pc:picChg chg="add del mod ord">
          <ac:chgData name="Philippe Baucour" userId="5102170ae7533958" providerId="LiveId" clId="{05DC16B5-2B92-490F-A212-87DCB1DB3CC7}" dt="2023-10-12T11:38:32.333" v="11482" actId="478"/>
          <ac:picMkLst>
            <pc:docMk/>
            <pc:sldMk cId="3845439370" sldId="282"/>
            <ac:picMk id="15" creationId="{9AB9E1F6-D65F-47A6-1975-7A30197148CB}"/>
          </ac:picMkLst>
        </pc:picChg>
        <pc:picChg chg="add del mod">
          <ac:chgData name="Philippe Baucour" userId="5102170ae7533958" providerId="LiveId" clId="{05DC16B5-2B92-490F-A212-87DCB1DB3CC7}" dt="2023-10-12T11:38:42.106" v="11484" actId="478"/>
          <ac:picMkLst>
            <pc:docMk/>
            <pc:sldMk cId="3845439370" sldId="282"/>
            <ac:picMk id="17" creationId="{FDDD11CF-6EC6-78AC-C50A-69AACE4E4CE6}"/>
          </ac:picMkLst>
        </pc:picChg>
        <pc:picChg chg="add mod ord">
          <ac:chgData name="Philippe Baucour" userId="5102170ae7533958" providerId="LiveId" clId="{05DC16B5-2B92-490F-A212-87DCB1DB3CC7}" dt="2023-10-12T11:48:53.796" v="11582" actId="164"/>
          <ac:picMkLst>
            <pc:docMk/>
            <pc:sldMk cId="3845439370" sldId="282"/>
            <ac:picMk id="23" creationId="{A14AB179-B9B9-7566-0285-C51570F84172}"/>
          </ac:picMkLst>
        </pc:picChg>
        <pc:picChg chg="add mod">
          <ac:chgData name="Philippe Baucour" userId="5102170ae7533958" providerId="LiveId" clId="{05DC16B5-2B92-490F-A212-87DCB1DB3CC7}" dt="2023-10-12T11:46:06.437" v="11545" actId="164"/>
          <ac:picMkLst>
            <pc:docMk/>
            <pc:sldMk cId="3845439370" sldId="282"/>
            <ac:picMk id="25" creationId="{CBDB5D47-B689-D496-58AB-285D739B795F}"/>
          </ac:picMkLst>
        </pc:picChg>
        <pc:picChg chg="add del mod">
          <ac:chgData name="Philippe Baucour" userId="5102170ae7533958" providerId="LiveId" clId="{05DC16B5-2B92-490F-A212-87DCB1DB3CC7}" dt="2023-10-12T14:55:51.797" v="12759" actId="478"/>
          <ac:picMkLst>
            <pc:docMk/>
            <pc:sldMk cId="3845439370" sldId="282"/>
            <ac:picMk id="34" creationId="{1299FEE2-DCE0-68C0-6083-22540B9A6D70}"/>
          </ac:picMkLst>
        </pc:picChg>
        <pc:picChg chg="add mod">
          <ac:chgData name="Philippe Baucour" userId="5102170ae7533958" providerId="LiveId" clId="{05DC16B5-2B92-490F-A212-87DCB1DB3CC7}" dt="2023-10-12T14:55:53.221" v="12760"/>
          <ac:picMkLst>
            <pc:docMk/>
            <pc:sldMk cId="3845439370" sldId="282"/>
            <ac:picMk id="35" creationId="{AA5BFC06-9B05-0C33-B8CD-DF0DC1443F2C}"/>
          </ac:picMkLst>
        </pc:picChg>
        <pc:picChg chg="add mod">
          <ac:chgData name="Philippe Baucour" userId="5102170ae7533958" providerId="LiveId" clId="{05DC16B5-2B92-490F-A212-87DCB1DB3CC7}" dt="2023-10-12T11:45:52.089" v="11543" actId="167"/>
          <ac:picMkLst>
            <pc:docMk/>
            <pc:sldMk cId="3845439370" sldId="282"/>
            <ac:picMk id="3074" creationId="{4912E9AB-0BCF-3BD8-C6E7-9FC6BDE5FBA7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41.410" v="16195" actId="20577"/>
        <pc:sldMkLst>
          <pc:docMk/>
          <pc:sldMk cId="3786569513" sldId="283"/>
        </pc:sldMkLst>
        <pc:spChg chg="mod ord">
          <ac:chgData name="Philippe Baucour" userId="5102170ae7533958" providerId="LiveId" clId="{05DC16B5-2B92-490F-A212-87DCB1DB3CC7}" dt="2023-10-12T15:00:48.757" v="12933" actId="20577"/>
          <ac:spMkLst>
            <pc:docMk/>
            <pc:sldMk cId="3786569513" sldId="283"/>
            <ac:spMk id="2" creationId="{85EFF8CF-107A-1E0B-11CB-07BF9461D3DC}"/>
          </ac:spMkLst>
        </pc:spChg>
        <pc:spChg chg="del">
          <ac:chgData name="Philippe Baucour" userId="5102170ae7533958" providerId="LiveId" clId="{05DC16B5-2B92-490F-A212-87DCB1DB3CC7}" dt="2023-10-11T23:38:16.815" v="6704" actId="700"/>
          <ac:spMkLst>
            <pc:docMk/>
            <pc:sldMk cId="3786569513" sldId="283"/>
            <ac:spMk id="3" creationId="{8F31FE01-3014-EB3F-784F-B57D0B68A8C5}"/>
          </ac:spMkLst>
        </pc:spChg>
        <pc:spChg chg="add mod">
          <ac:chgData name="Philippe Baucour" userId="5102170ae7533958" providerId="LiveId" clId="{05DC16B5-2B92-490F-A212-87DCB1DB3CC7}" dt="2023-10-12T09:38:30.605" v="10030" actId="6549"/>
          <ac:spMkLst>
            <pc:docMk/>
            <pc:sldMk cId="3786569513" sldId="283"/>
            <ac:spMk id="13" creationId="{F07AE2E1-B158-4549-C967-E912AAB24986}"/>
          </ac:spMkLst>
        </pc:spChg>
        <pc:spChg chg="add mod">
          <ac:chgData name="Philippe Baucour" userId="5102170ae7533958" providerId="LiveId" clId="{05DC16B5-2B92-490F-A212-87DCB1DB3CC7}" dt="2023-10-12T12:22:27.666" v="12044" actId="1076"/>
          <ac:spMkLst>
            <pc:docMk/>
            <pc:sldMk cId="3786569513" sldId="283"/>
            <ac:spMk id="16" creationId="{89AEC2F6-1AB3-77E9-40DD-2D8541D811FE}"/>
          </ac:spMkLst>
        </pc:spChg>
        <pc:spChg chg="add mod">
          <ac:chgData name="Philippe Baucour" userId="5102170ae7533958" providerId="LiveId" clId="{05DC16B5-2B92-490F-A212-87DCB1DB3CC7}" dt="2023-10-12T12:22:22.949" v="12043" actId="1076"/>
          <ac:spMkLst>
            <pc:docMk/>
            <pc:sldMk cId="3786569513" sldId="283"/>
            <ac:spMk id="17" creationId="{D8C83220-CC3B-592D-7C2F-2CBB99A4FBF4}"/>
          </ac:spMkLst>
        </pc:spChg>
        <pc:spChg chg="add mod">
          <ac:chgData name="Philippe Baucour" userId="5102170ae7533958" providerId="LiveId" clId="{05DC16B5-2B92-490F-A212-87DCB1DB3CC7}" dt="2023-10-13T08:45:41.410" v="16195" actId="20577"/>
          <ac:spMkLst>
            <pc:docMk/>
            <pc:sldMk cId="3786569513" sldId="283"/>
            <ac:spMk id="18" creationId="{72095CA8-6EFD-7C10-427E-CDF915627804}"/>
          </ac:spMkLst>
        </pc:spChg>
        <pc:spChg chg="add mod">
          <ac:chgData name="Philippe Baucour" userId="5102170ae7533958" providerId="LiveId" clId="{05DC16B5-2B92-490F-A212-87DCB1DB3CC7}" dt="2023-10-12T14:56:51.179" v="12849" actId="1037"/>
          <ac:spMkLst>
            <pc:docMk/>
            <pc:sldMk cId="3786569513" sldId="283"/>
            <ac:spMk id="21" creationId="{2E9E5279-985A-24A1-85BE-93A2F36BFEB3}"/>
          </ac:spMkLst>
        </pc:spChg>
        <pc:picChg chg="add del mod">
          <ac:chgData name="Philippe Baucour" userId="5102170ae7533958" providerId="LiveId" clId="{05DC16B5-2B92-490F-A212-87DCB1DB3CC7}" dt="2023-10-12T12:09:02.294" v="11837" actId="478"/>
          <ac:picMkLst>
            <pc:docMk/>
            <pc:sldMk cId="3786569513" sldId="283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2T12:21:17.965" v="11966" actId="478"/>
          <ac:picMkLst>
            <pc:docMk/>
            <pc:sldMk cId="3786569513" sldId="283"/>
            <ac:picMk id="6" creationId="{C3C2169D-9831-4B14-F468-E8D4690EA509}"/>
          </ac:picMkLst>
        </pc:picChg>
        <pc:picChg chg="add del mod">
          <ac:chgData name="Philippe Baucour" userId="5102170ae7533958" providerId="LiveId" clId="{05DC16B5-2B92-490F-A212-87DCB1DB3CC7}" dt="2023-10-12T15:52:00.407" v="14191" actId="478"/>
          <ac:picMkLst>
            <pc:docMk/>
            <pc:sldMk cId="3786569513" sldId="283"/>
            <ac:picMk id="8" creationId="{7C99FCC9-7975-9863-DDDC-D43AC787183F}"/>
          </ac:picMkLst>
        </pc:picChg>
        <pc:picChg chg="add del mod">
          <ac:chgData name="Philippe Baucour" userId="5102170ae7533958" providerId="LiveId" clId="{05DC16B5-2B92-490F-A212-87DCB1DB3CC7}" dt="2023-10-12T12:21:49.376" v="12038" actId="478"/>
          <ac:picMkLst>
            <pc:docMk/>
            <pc:sldMk cId="3786569513" sldId="283"/>
            <ac:picMk id="10" creationId="{AA991DB3-8880-20AD-A5D6-EF5E09A12D64}"/>
          </ac:picMkLst>
        </pc:picChg>
        <pc:picChg chg="add del mod">
          <ac:chgData name="Philippe Baucour" userId="5102170ae7533958" providerId="LiveId" clId="{05DC16B5-2B92-490F-A212-87DCB1DB3CC7}" dt="2023-10-12T12:21:52.091" v="12039" actId="478"/>
          <ac:picMkLst>
            <pc:docMk/>
            <pc:sldMk cId="3786569513" sldId="283"/>
            <ac:picMk id="12" creationId="{49002C76-B587-1362-30F5-536E1C076A97}"/>
          </ac:picMkLst>
        </pc:picChg>
        <pc:picChg chg="add del mod">
          <ac:chgData name="Philippe Baucour" userId="5102170ae7533958" providerId="LiveId" clId="{05DC16B5-2B92-490F-A212-87DCB1DB3CC7}" dt="2023-10-12T15:51:06.496" v="14152" actId="478"/>
          <ac:picMkLst>
            <pc:docMk/>
            <pc:sldMk cId="3786569513" sldId="283"/>
            <ac:picMk id="15" creationId="{29427469-449C-4E2C-FD0D-6A28EA5F111F}"/>
          </ac:picMkLst>
        </pc:picChg>
        <pc:picChg chg="add del mod">
          <ac:chgData name="Philippe Baucour" userId="5102170ae7533958" providerId="LiveId" clId="{05DC16B5-2B92-490F-A212-87DCB1DB3CC7}" dt="2023-10-12T14:56:01.268" v="12761" actId="478"/>
          <ac:picMkLst>
            <pc:docMk/>
            <pc:sldMk cId="3786569513" sldId="283"/>
            <ac:picMk id="19" creationId="{744BD454-DC08-B96C-BCA8-8E028BF0FF02}"/>
          </ac:picMkLst>
        </pc:picChg>
        <pc:picChg chg="add mod">
          <ac:chgData name="Philippe Baucour" userId="5102170ae7533958" providerId="LiveId" clId="{05DC16B5-2B92-490F-A212-87DCB1DB3CC7}" dt="2023-10-12T14:56:02.478" v="12762"/>
          <ac:picMkLst>
            <pc:docMk/>
            <pc:sldMk cId="3786569513" sldId="283"/>
            <ac:picMk id="20" creationId="{BB67C050-592D-0FA4-21D0-31F276A894B6}"/>
          </ac:picMkLst>
        </pc:picChg>
        <pc:picChg chg="add mod ord">
          <ac:chgData name="Philippe Baucour" userId="5102170ae7533958" providerId="LiveId" clId="{05DC16B5-2B92-490F-A212-87DCB1DB3CC7}" dt="2023-10-12T15:52:45.379" v="14311" actId="14100"/>
          <ac:picMkLst>
            <pc:docMk/>
            <pc:sldMk cId="3786569513" sldId="283"/>
            <ac:picMk id="23" creationId="{918A5F85-0D61-9C6F-E978-3739C241A4E8}"/>
          </ac:picMkLst>
        </pc:picChg>
        <pc:picChg chg="add mod ord">
          <ac:chgData name="Philippe Baucour" userId="5102170ae7533958" providerId="LiveId" clId="{05DC16B5-2B92-490F-A212-87DCB1DB3CC7}" dt="2023-10-12T15:52:52.616" v="14327" actId="1037"/>
          <ac:picMkLst>
            <pc:docMk/>
            <pc:sldMk cId="3786569513" sldId="283"/>
            <ac:picMk id="25" creationId="{89B8BB28-14FD-7918-91BA-DCA8311C085E}"/>
          </ac:picMkLst>
        </pc:picChg>
        <pc:picChg chg="add mod">
          <ac:chgData name="Philippe Baucour" userId="5102170ae7533958" providerId="LiveId" clId="{05DC16B5-2B92-490F-A212-87DCB1DB3CC7}" dt="2023-10-12T12:23:18.076" v="12045" actId="732"/>
          <ac:picMkLst>
            <pc:docMk/>
            <pc:sldMk cId="3786569513" sldId="283"/>
            <ac:picMk id="4098" creationId="{2B75C6E6-D434-B214-002A-D4A73D3046E5}"/>
          </ac:picMkLst>
        </pc:picChg>
        <pc:picChg chg="add del mod">
          <ac:chgData name="Philippe Baucour" userId="5102170ae7533958" providerId="LiveId" clId="{05DC16B5-2B92-490F-A212-87DCB1DB3CC7}" dt="2023-10-12T12:21:41.393" v="11993" actId="478"/>
          <ac:picMkLst>
            <pc:docMk/>
            <pc:sldMk cId="3786569513" sldId="283"/>
            <ac:picMk id="4100" creationId="{9072CDC7-AC5A-373C-92D3-B15A4B87D6F0}"/>
          </ac:picMkLst>
        </pc:picChg>
      </pc:sldChg>
      <pc:sldChg chg="addSp delSp modSp add mod modClrScheme delAnim modAnim chgLayout modNotesTx">
        <pc:chgData name="Philippe Baucour" userId="5102170ae7533958" providerId="LiveId" clId="{05DC16B5-2B92-490F-A212-87DCB1DB3CC7}" dt="2023-10-13T08:20:53.699" v="16098"/>
        <pc:sldMkLst>
          <pc:docMk/>
          <pc:sldMk cId="1324222715" sldId="284"/>
        </pc:sldMkLst>
        <pc:spChg chg="mod ord">
          <ac:chgData name="Philippe Baucour" userId="5102170ae7533958" providerId="LiveId" clId="{05DC16B5-2B92-490F-A212-87DCB1DB3CC7}" dt="2023-10-13T08:04:06.860" v="15865" actId="700"/>
          <ac:spMkLst>
            <pc:docMk/>
            <pc:sldMk cId="1324222715" sldId="284"/>
            <ac:spMk id="2" creationId="{85EFF8CF-107A-1E0B-11CB-07BF9461D3DC}"/>
          </ac:spMkLst>
        </pc:spChg>
        <pc:spChg chg="add del mod">
          <ac:chgData name="Philippe Baucour" userId="5102170ae7533958" providerId="LiveId" clId="{05DC16B5-2B92-490F-A212-87DCB1DB3CC7}" dt="2023-10-13T08:08:59.416" v="16032" actId="478"/>
          <ac:spMkLst>
            <pc:docMk/>
            <pc:sldMk cId="1324222715" sldId="284"/>
            <ac:spMk id="3" creationId="{E4C1F439-2BCE-288E-5659-2A4FB842D9E2}"/>
          </ac:spMkLst>
        </pc:spChg>
        <pc:spChg chg="add mod ord">
          <ac:chgData name="Philippe Baucour" userId="5102170ae7533958" providerId="LiveId" clId="{05DC16B5-2B92-490F-A212-87DCB1DB3CC7}" dt="2023-10-13T08:19:57.281" v="16082" actId="20577"/>
          <ac:spMkLst>
            <pc:docMk/>
            <pc:sldMk cId="1324222715" sldId="284"/>
            <ac:spMk id="4" creationId="{5C807AD8-F596-88E9-07BB-81ADFFDDC0E9}"/>
          </ac:spMkLst>
        </pc:spChg>
        <pc:spChg chg="add mod">
          <ac:chgData name="Philippe Baucour" userId="5102170ae7533958" providerId="LiveId" clId="{05DC16B5-2B92-490F-A212-87DCB1DB3CC7}" dt="2023-10-12T14:58:05.231" v="12909"/>
          <ac:spMkLst>
            <pc:docMk/>
            <pc:sldMk cId="1324222715" sldId="284"/>
            <ac:spMk id="9" creationId="{6F942F2D-2A2F-3505-4660-15296D6B96BA}"/>
          </ac:spMkLst>
        </pc:spChg>
        <pc:picChg chg="del">
          <ac:chgData name="Philippe Baucour" userId="5102170ae7533958" providerId="LiveId" clId="{05DC16B5-2B92-490F-A212-87DCB1DB3CC7}" dt="2023-10-12T10:50:11.312" v="10386" actId="478"/>
          <ac:picMkLst>
            <pc:docMk/>
            <pc:sldMk cId="1324222715" sldId="284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3T08:06:23.391" v="15885" actId="478"/>
          <ac:picMkLst>
            <pc:docMk/>
            <pc:sldMk cId="1324222715" sldId="284"/>
            <ac:picMk id="5" creationId="{936C5C44-FB03-55F9-AA10-C66D2C3CA3CE}"/>
          </ac:picMkLst>
        </pc:picChg>
        <pc:picChg chg="add del mod">
          <ac:chgData name="Philippe Baucour" userId="5102170ae7533958" providerId="LiveId" clId="{05DC16B5-2B92-490F-A212-87DCB1DB3CC7}" dt="2023-10-12T14:56:09.484" v="12763" actId="478"/>
          <ac:picMkLst>
            <pc:docMk/>
            <pc:sldMk cId="1324222715" sldId="284"/>
            <ac:picMk id="5" creationId="{D3AF37F8-2BDC-2F18-0A22-8EFDDB701752}"/>
          </ac:picMkLst>
        </pc:picChg>
        <pc:picChg chg="add del mod">
          <ac:chgData name="Philippe Baucour" userId="5102170ae7533958" providerId="LiveId" clId="{05DC16B5-2B92-490F-A212-87DCB1DB3CC7}" dt="2023-10-13T08:19:03.462" v="16057" actId="478"/>
          <ac:picMkLst>
            <pc:docMk/>
            <pc:sldMk cId="1324222715" sldId="284"/>
            <ac:picMk id="6" creationId="{0B587620-D549-B98D-B15A-FFF35D8D2E9B}"/>
          </ac:picMkLst>
        </pc:picChg>
        <pc:picChg chg="del">
          <ac:chgData name="Philippe Baucour" userId="5102170ae7533958" providerId="LiveId" clId="{05DC16B5-2B92-490F-A212-87DCB1DB3CC7}" dt="2023-10-12T10:50:12.987" v="10387" actId="478"/>
          <ac:picMkLst>
            <pc:docMk/>
            <pc:sldMk cId="1324222715" sldId="284"/>
            <ac:picMk id="6" creationId="{C3C2169D-9831-4B14-F468-E8D4690EA509}"/>
          </ac:picMkLst>
        </pc:picChg>
        <pc:picChg chg="add mod">
          <ac:chgData name="Philippe Baucour" userId="5102170ae7533958" providerId="LiveId" clId="{05DC16B5-2B92-490F-A212-87DCB1DB3CC7}" dt="2023-10-12T14:56:10.551" v="12764"/>
          <ac:picMkLst>
            <pc:docMk/>
            <pc:sldMk cId="1324222715" sldId="284"/>
            <ac:picMk id="7" creationId="{98C30BEA-D229-63F3-62F2-DFD319C9A1D2}"/>
          </ac:picMkLst>
        </pc:picChg>
        <pc:picChg chg="add del mod">
          <ac:chgData name="Philippe Baucour" userId="5102170ae7533958" providerId="LiveId" clId="{05DC16B5-2B92-490F-A212-87DCB1DB3CC7}" dt="2023-10-13T08:06:25.406" v="15886" actId="478"/>
          <ac:picMkLst>
            <pc:docMk/>
            <pc:sldMk cId="1324222715" sldId="284"/>
            <ac:picMk id="8" creationId="{2D36D4C7-C581-6FD1-FE41-6EA76D1FBF78}"/>
          </ac:picMkLst>
        </pc:picChg>
        <pc:picChg chg="del">
          <ac:chgData name="Philippe Baucour" userId="5102170ae7533958" providerId="LiveId" clId="{05DC16B5-2B92-490F-A212-87DCB1DB3CC7}" dt="2023-10-12T10:50:15.008" v="10388" actId="478"/>
          <ac:picMkLst>
            <pc:docMk/>
            <pc:sldMk cId="1324222715" sldId="284"/>
            <ac:picMk id="8" creationId="{7C99FCC9-7975-9863-DDDC-D43AC787183F}"/>
          </ac:picMkLst>
        </pc:picChg>
        <pc:picChg chg="del">
          <ac:chgData name="Philippe Baucour" userId="5102170ae7533958" providerId="LiveId" clId="{05DC16B5-2B92-490F-A212-87DCB1DB3CC7}" dt="2023-10-13T08:05:42.100" v="15866" actId="478"/>
          <ac:picMkLst>
            <pc:docMk/>
            <pc:sldMk cId="1324222715" sldId="284"/>
            <ac:picMk id="10" creationId="{AA991DB3-8880-20AD-A5D6-EF5E09A12D64}"/>
          </ac:picMkLst>
        </pc:picChg>
        <pc:picChg chg="add mod">
          <ac:chgData name="Philippe Baucour" userId="5102170ae7533958" providerId="LiveId" clId="{05DC16B5-2B92-490F-A212-87DCB1DB3CC7}" dt="2023-10-13T08:20:06.410" v="16090" actId="1038"/>
          <ac:picMkLst>
            <pc:docMk/>
            <pc:sldMk cId="1324222715" sldId="284"/>
            <ac:picMk id="11" creationId="{7BE1F37B-086C-BD6E-C93E-0AC643C2CC17}"/>
          </ac:picMkLst>
        </pc:picChg>
        <pc:picChg chg="del">
          <ac:chgData name="Philippe Baucour" userId="5102170ae7533958" providerId="LiveId" clId="{05DC16B5-2B92-490F-A212-87DCB1DB3CC7}" dt="2023-10-13T08:05:43.798" v="15867" actId="478"/>
          <ac:picMkLst>
            <pc:docMk/>
            <pc:sldMk cId="1324222715" sldId="284"/>
            <ac:picMk id="12" creationId="{49002C76-B587-1362-30F5-536E1C076A97}"/>
          </ac:picMkLst>
        </pc:picChg>
        <pc:picChg chg="add mod">
          <ac:chgData name="Philippe Baucour" userId="5102170ae7533958" providerId="LiveId" clId="{05DC16B5-2B92-490F-A212-87DCB1DB3CC7}" dt="2023-10-13T08:16:52.633" v="16053" actId="1076"/>
          <ac:picMkLst>
            <pc:docMk/>
            <pc:sldMk cId="1324222715" sldId="284"/>
            <ac:picMk id="14" creationId="{AB194CB6-BF40-55C0-CC7B-7E542E536F04}"/>
          </ac:picMkLst>
        </pc:picChg>
        <pc:picChg chg="mod">
          <ac:chgData name="Philippe Baucour" userId="5102170ae7533958" providerId="LiveId" clId="{05DC16B5-2B92-490F-A212-87DCB1DB3CC7}" dt="2023-10-12T22:29:33.301" v="15424" actId="1036"/>
          <ac:picMkLst>
            <pc:docMk/>
            <pc:sldMk cId="1324222715" sldId="284"/>
            <ac:picMk id="4098" creationId="{2B75C6E6-D434-B214-002A-D4A73D3046E5}"/>
          </ac:picMkLst>
        </pc:picChg>
        <pc:picChg chg="del">
          <ac:chgData name="Philippe Baucour" userId="5102170ae7533958" providerId="LiveId" clId="{05DC16B5-2B92-490F-A212-87DCB1DB3CC7}" dt="2023-10-12T10:50:09.885" v="10385" actId="478"/>
          <ac:picMkLst>
            <pc:docMk/>
            <pc:sldMk cId="1324222715" sldId="284"/>
            <ac:picMk id="4100" creationId="{9072CDC7-AC5A-373C-92D3-B15A4B87D6F0}"/>
          </ac:picMkLst>
        </pc:picChg>
      </pc:sldChg>
      <pc:sldChg chg="addSp delSp modSp add del mod delAnim">
        <pc:chgData name="Philippe Baucour" userId="5102170ae7533958" providerId="LiveId" clId="{05DC16B5-2B92-490F-A212-87DCB1DB3CC7}" dt="2023-10-12T10:49:52.771" v="10383" actId="47"/>
        <pc:sldMkLst>
          <pc:docMk/>
          <pc:sldMk cId="4051499223" sldId="284"/>
        </pc:sldMkLst>
        <pc:spChg chg="mod">
          <ac:chgData name="Philippe Baucour" userId="5102170ae7533958" providerId="LiveId" clId="{05DC16B5-2B92-490F-A212-87DCB1DB3CC7}" dt="2023-10-12T10:18:01.746" v="10381" actId="14100"/>
          <ac:spMkLst>
            <pc:docMk/>
            <pc:sldMk cId="4051499223" sldId="284"/>
            <ac:spMk id="2" creationId="{0FAE59B3-697E-E2C9-7A88-8A4A593EFAFD}"/>
          </ac:spMkLst>
        </pc:spChg>
        <pc:spChg chg="add mod">
          <ac:chgData name="Philippe Baucour" userId="5102170ae7533958" providerId="LiveId" clId="{05DC16B5-2B92-490F-A212-87DCB1DB3CC7}" dt="2023-10-12T10:17:44.893" v="10330" actId="113"/>
          <ac:spMkLst>
            <pc:docMk/>
            <pc:sldMk cId="4051499223" sldId="284"/>
            <ac:spMk id="3" creationId="{E4955623-DB45-38A2-CA12-E1D20747341B}"/>
          </ac:spMkLst>
        </pc:spChg>
        <pc:spChg chg="del">
          <ac:chgData name="Philippe Baucour" userId="5102170ae7533958" providerId="LiveId" clId="{05DC16B5-2B92-490F-A212-87DCB1DB3CC7}" dt="2023-10-12T10:14:30.759" v="10298" actId="478"/>
          <ac:spMkLst>
            <pc:docMk/>
            <pc:sldMk cId="4051499223" sldId="284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20" creationId="{7126B0EF-ED69-EB19-65F2-3FD14D2A2C52}"/>
          </ac:spMkLst>
        </pc:spChg>
        <pc:picChg chg="del">
          <ac:chgData name="Philippe Baucour" userId="5102170ae7533958" providerId="LiveId" clId="{05DC16B5-2B92-490F-A212-87DCB1DB3CC7}" dt="2023-10-12T10:14:23.597" v="10295" actId="478"/>
          <ac:picMkLst>
            <pc:docMk/>
            <pc:sldMk cId="4051499223" sldId="284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0:14:37.452" v="10301" actId="478"/>
          <ac:picMkLst>
            <pc:docMk/>
            <pc:sldMk cId="4051499223" sldId="284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14:36.599" v="10300" actId="478"/>
          <ac:picMkLst>
            <pc:docMk/>
            <pc:sldMk cId="4051499223" sldId="284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14:35.642" v="10299" actId="478"/>
          <ac:picMkLst>
            <pc:docMk/>
            <pc:sldMk cId="4051499223" sldId="284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17:33.029" v="10326" actId="1440"/>
          <ac:picMkLst>
            <pc:docMk/>
            <pc:sldMk cId="4051499223" sldId="284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14:43.185" v="10304" actId="478"/>
          <ac:picMkLst>
            <pc:docMk/>
            <pc:sldMk cId="4051499223" sldId="284"/>
            <ac:picMk id="17" creationId="{FDDD11CF-6EC6-78AC-C50A-69AACE4E4CE6}"/>
          </ac:picMkLst>
        </pc:picChg>
        <pc:picChg chg="del">
          <ac:chgData name="Philippe Baucour" userId="5102170ae7533958" providerId="LiveId" clId="{05DC16B5-2B92-490F-A212-87DCB1DB3CC7}" dt="2023-10-12T10:14:22.187" v="10294" actId="478"/>
          <ac:picMkLst>
            <pc:docMk/>
            <pc:sldMk cId="4051499223" sldId="284"/>
            <ac:picMk id="3074" creationId="{4912E9AB-0BCF-3BD8-C6E7-9FC6BDE5FBA7}"/>
          </ac:picMkLst>
        </pc:picChg>
      </pc:sldChg>
      <pc:sldChg chg="addSp delSp modSp add mod ord modClrScheme addAnim delAnim modAnim chgLayout">
        <pc:chgData name="Philippe Baucour" userId="5102170ae7533958" providerId="LiveId" clId="{05DC16B5-2B92-490F-A212-87DCB1DB3CC7}" dt="2023-10-12T19:32:36.037" v="14577" actId="1037"/>
        <pc:sldMkLst>
          <pc:docMk/>
          <pc:sldMk cId="95078728" sldId="285"/>
        </pc:sldMkLst>
        <pc:spChg chg="mod or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2" creationId="{CB214DE0-A623-EA31-AB42-43D549586253}"/>
          </ac:spMkLst>
        </pc:spChg>
        <pc:spChg chg="del mo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3" creationId="{C3EF15A3-DB0B-A68D-470B-E0D9CA4CBD33}"/>
          </ac:spMkLst>
        </pc:spChg>
        <pc:spChg chg="add mod">
          <ac:chgData name="Philippe Baucour" userId="5102170ae7533958" providerId="LiveId" clId="{05DC16B5-2B92-490F-A212-87DCB1DB3CC7}" dt="2023-10-12T19:32:36.037" v="14577" actId="1037"/>
          <ac:spMkLst>
            <pc:docMk/>
            <pc:sldMk cId="95078728" sldId="285"/>
            <ac:spMk id="10" creationId="{5D8539D9-6C15-4482-B1EF-8F26529C6509}"/>
          </ac:spMkLst>
        </pc:spChg>
        <pc:spChg chg="add del mod">
          <ac:chgData name="Philippe Baucour" userId="5102170ae7533958" providerId="LiveId" clId="{05DC16B5-2B92-490F-A212-87DCB1DB3CC7}" dt="2023-10-12T11:15:43.346" v="11010"/>
          <ac:spMkLst>
            <pc:docMk/>
            <pc:sldMk cId="95078728" sldId="285"/>
            <ac:spMk id="11" creationId="{68068691-E9B9-58E6-E408-1C2D704709C2}"/>
          </ac:spMkLst>
        </pc:spChg>
        <pc:spChg chg="add mod">
          <ac:chgData name="Philippe Baucour" userId="5102170ae7533958" providerId="LiveId" clId="{05DC16B5-2B92-490F-A212-87DCB1DB3CC7}" dt="2023-10-12T11:25:06.435" v="11181" actId="1076"/>
          <ac:spMkLst>
            <pc:docMk/>
            <pc:sldMk cId="95078728" sldId="285"/>
            <ac:spMk id="12" creationId="{DE94DDF4-F145-F481-7BAD-0FF02A74656F}"/>
          </ac:spMkLst>
        </pc:spChg>
        <pc:spChg chg="add mod">
          <ac:chgData name="Philippe Baucour" userId="5102170ae7533958" providerId="LiveId" clId="{05DC16B5-2B92-490F-A212-87DCB1DB3CC7}" dt="2023-10-12T11:16:48.107" v="11029"/>
          <ac:spMkLst>
            <pc:docMk/>
            <pc:sldMk cId="95078728" sldId="285"/>
            <ac:spMk id="13" creationId="{88473647-966E-67D6-054C-B04304931096}"/>
          </ac:spMkLst>
        </pc:spChg>
        <pc:spChg chg="add mod">
          <ac:chgData name="Philippe Baucour" userId="5102170ae7533958" providerId="LiveId" clId="{05DC16B5-2B92-490F-A212-87DCB1DB3CC7}" dt="2023-10-12T12:36:45.235" v="12287" actId="207"/>
          <ac:spMkLst>
            <pc:docMk/>
            <pc:sldMk cId="95078728" sldId="285"/>
            <ac:spMk id="16" creationId="{5420D9A9-EAE5-8E0D-ACFD-3DE7F40AA74B}"/>
          </ac:spMkLst>
        </pc:spChg>
        <pc:spChg chg="add mod">
          <ac:chgData name="Philippe Baucour" userId="5102170ae7533958" providerId="LiveId" clId="{05DC16B5-2B92-490F-A212-87DCB1DB3CC7}" dt="2023-10-12T14:55:25.868" v="12726" actId="1038"/>
          <ac:spMkLst>
            <pc:docMk/>
            <pc:sldMk cId="95078728" sldId="285"/>
            <ac:spMk id="19" creationId="{713DE46D-E046-AF48-5730-FD227FF69293}"/>
          </ac:spMkLst>
        </pc:spChg>
        <pc:grpChg chg="add mod">
          <ac:chgData name="Philippe Baucour" userId="5102170ae7533958" providerId="LiveId" clId="{05DC16B5-2B92-490F-A212-87DCB1DB3CC7}" dt="2023-10-12T11:24:56.337" v="11180" actId="1035"/>
          <ac:grpSpMkLst>
            <pc:docMk/>
            <pc:sldMk cId="95078728" sldId="285"/>
            <ac:grpSpMk id="6" creationId="{DA351E31-8757-9504-627B-97BE76641EF2}"/>
          </ac:grpSpMkLst>
        </pc:grpChg>
        <pc:picChg chg="add mod modCrop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4" creationId="{939C2E7D-57D5-A739-FA0B-E160411AD27C}"/>
          </ac:picMkLst>
        </pc:picChg>
        <pc:picChg chg="add del mod">
          <ac:chgData name="Philippe Baucour" userId="5102170ae7533958" providerId="LiveId" clId="{05DC16B5-2B92-490F-A212-87DCB1DB3CC7}" dt="2023-10-12T12:33:57.797" v="12229" actId="478"/>
          <ac:picMkLst>
            <pc:docMk/>
            <pc:sldMk cId="95078728" sldId="285"/>
            <ac:picMk id="5" creationId="{7D05761F-2580-0777-1BE4-4565F473F7BD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7" creationId="{D62747BD-F9A4-1A69-90B0-82CF41B866FE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8" creationId="{CF0096B9-9A4D-D8F6-3B00-05192EF857A8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9" creationId="{38134CC5-EEA5-65DE-452D-AF994B05CBEC}"/>
          </ac:picMkLst>
        </pc:picChg>
        <pc:picChg chg="add mod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15" creationId="{A597B8E0-EC0D-F6AC-A7FB-40188E074B34}"/>
          </ac:picMkLst>
        </pc:picChg>
        <pc:picChg chg="add del mod">
          <ac:chgData name="Philippe Baucour" userId="5102170ae7533958" providerId="LiveId" clId="{05DC16B5-2B92-490F-A212-87DCB1DB3CC7}" dt="2023-10-12T14:53:42.065" v="12625" actId="478"/>
          <ac:picMkLst>
            <pc:docMk/>
            <pc:sldMk cId="95078728" sldId="285"/>
            <ac:picMk id="18" creationId="{52203859-3961-0CE4-AB79-D74649A96AE4}"/>
          </ac:picMkLst>
        </pc:picChg>
        <pc:picChg chg="add del mod">
          <ac:chgData name="Philippe Baucour" userId="5102170ae7533958" providerId="LiveId" clId="{05DC16B5-2B92-490F-A212-87DCB1DB3CC7}" dt="2023-10-12T14:54:44.598" v="12708" actId="478"/>
          <ac:picMkLst>
            <pc:docMk/>
            <pc:sldMk cId="95078728" sldId="285"/>
            <ac:picMk id="21" creationId="{1C14CE2D-FC4C-28E6-7686-10F776D186C1}"/>
          </ac:picMkLst>
        </pc:picChg>
        <pc:picChg chg="add mod">
          <ac:chgData name="Philippe Baucour" userId="5102170ae7533958" providerId="LiveId" clId="{05DC16B5-2B92-490F-A212-87DCB1DB3CC7}" dt="2023-10-12T14:55:21.609" v="12711" actId="1076"/>
          <ac:picMkLst>
            <pc:docMk/>
            <pc:sldMk cId="95078728" sldId="285"/>
            <ac:picMk id="23" creationId="{8BB36330-B1C7-9EE4-7A8D-81E05414982F}"/>
          </ac:picMkLst>
        </pc:picChg>
        <pc:picChg chg="mod">
          <ac:chgData name="Philippe Baucour" userId="5102170ae7533958" providerId="LiveId" clId="{05DC16B5-2B92-490F-A212-87DCB1DB3CC7}" dt="2023-10-12T11:16:03.773" v="11019" actId="1076"/>
          <ac:picMkLst>
            <pc:docMk/>
            <pc:sldMk cId="95078728" sldId="285"/>
            <ac:picMk id="6146" creationId="{AC26F7EE-6084-4912-7FF1-CEBD4228C7BF}"/>
          </ac:picMkLst>
        </pc:picChg>
      </pc:sldChg>
      <pc:sldChg chg="delSp modSp add del mod delAnim">
        <pc:chgData name="Philippe Baucour" userId="5102170ae7533958" providerId="LiveId" clId="{05DC16B5-2B92-490F-A212-87DCB1DB3CC7}" dt="2023-10-12T10:53:22.097" v="10518" actId="47"/>
        <pc:sldMkLst>
          <pc:docMk/>
          <pc:sldMk cId="2309853015" sldId="285"/>
        </pc:sldMkLst>
        <pc:spChg chg="del">
          <ac:chgData name="Philippe Baucour" userId="5102170ae7533958" providerId="LiveId" clId="{05DC16B5-2B92-490F-A212-87DCB1DB3CC7}" dt="2023-10-12T10:52:32.016" v="10513" actId="478"/>
          <ac:spMkLst>
            <pc:docMk/>
            <pc:sldMk cId="2309853015" sldId="285"/>
            <ac:spMk id="16" creationId="{A2E3796A-1DEB-0D83-8BC3-0EEC9FB7BC91}"/>
          </ac:spMkLst>
        </pc:spChg>
        <pc:picChg chg="del">
          <ac:chgData name="Philippe Baucour" userId="5102170ae7533958" providerId="LiveId" clId="{05DC16B5-2B92-490F-A212-87DCB1DB3CC7}" dt="2023-10-12T10:52:06.977" v="10509" actId="478"/>
          <ac:picMkLst>
            <pc:docMk/>
            <pc:sldMk cId="2309853015" sldId="285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52:26.547" v="10512" actId="478"/>
          <ac:picMkLst>
            <pc:docMk/>
            <pc:sldMk cId="2309853015" sldId="285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52:25.497" v="10511" actId="478"/>
          <ac:picMkLst>
            <pc:docMk/>
            <pc:sldMk cId="2309853015" sldId="285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52:55.288" v="10515" actId="1076"/>
          <ac:picMkLst>
            <pc:docMk/>
            <pc:sldMk cId="2309853015" sldId="285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52:36.517" v="10514" actId="478"/>
          <ac:picMkLst>
            <pc:docMk/>
            <pc:sldMk cId="2309853015" sldId="285"/>
            <ac:picMk id="17" creationId="{FDDD11CF-6EC6-78AC-C50A-69AACE4E4CE6}"/>
          </ac:picMkLst>
        </pc:picChg>
      </pc:sldChg>
      <pc:sldChg chg="addSp delSp modSp add mod delAnim modAnim">
        <pc:chgData name="Philippe Baucour" userId="5102170ae7533958" providerId="LiveId" clId="{05DC16B5-2B92-490F-A212-87DCB1DB3CC7}" dt="2023-10-12T20:00:58.466" v="15077" actId="20577"/>
        <pc:sldMkLst>
          <pc:docMk/>
          <pc:sldMk cId="2863708310" sldId="286"/>
        </pc:sldMkLst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3" creationId="{2E2078A0-A0AE-4A44-05AF-E054EF3AF4AB}"/>
          </ac:spMkLst>
        </pc:spChg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5" creationId="{81A1F454-E219-F56E-EC5D-C07B5C36BB34}"/>
          </ac:spMkLst>
        </pc:spChg>
        <pc:spChg chg="mod">
          <ac:chgData name="Philippe Baucour" userId="5102170ae7533958" providerId="LiveId" clId="{05DC16B5-2B92-490F-A212-87DCB1DB3CC7}" dt="2023-10-12T19:55:18.403" v="14990"/>
          <ac:spMkLst>
            <pc:docMk/>
            <pc:sldMk cId="2863708310" sldId="286"/>
            <ac:spMk id="8" creationId="{DF5764F6-EB8D-DAA5-F4E3-B90F16144253}"/>
          </ac:spMkLst>
        </pc:spChg>
        <pc:spChg chg="mod">
          <ac:chgData name="Philippe Baucour" userId="5102170ae7533958" providerId="LiveId" clId="{05DC16B5-2B92-490F-A212-87DCB1DB3CC7}" dt="2023-10-12T19:56:20.732" v="15037" actId="313"/>
          <ac:spMkLst>
            <pc:docMk/>
            <pc:sldMk cId="2863708310" sldId="286"/>
            <ac:spMk id="9" creationId="{9FF6DC8D-FB96-695E-2E44-F434D6167FEA}"/>
          </ac:spMkLst>
        </pc:spChg>
        <pc:spChg chg="add mod ord">
          <ac:chgData name="Philippe Baucour" userId="5102170ae7533958" providerId="LiveId" clId="{05DC16B5-2B92-490F-A212-87DCB1DB3CC7}" dt="2023-10-12T12:01:21.163" v="11742" actId="14100"/>
          <ac:spMkLst>
            <pc:docMk/>
            <pc:sldMk cId="2863708310" sldId="286"/>
            <ac:spMk id="11" creationId="{0B5B7CB7-0B0E-C0A5-E298-A466EF634317}"/>
          </ac:spMkLst>
        </pc:spChg>
        <pc:spChg chg="mod">
          <ac:chgData name="Philippe Baucour" userId="5102170ae7533958" providerId="LiveId" clId="{05DC16B5-2B92-490F-A212-87DCB1DB3CC7}" dt="2023-10-12T20:00:08.057" v="15069" actId="688"/>
          <ac:spMkLst>
            <pc:docMk/>
            <pc:sldMk cId="2863708310" sldId="286"/>
            <ac:spMk id="12" creationId="{21C49BD2-9B1E-4A01-F979-54B96E1C46F2}"/>
          </ac:spMkLst>
        </pc:spChg>
        <pc:spChg chg="mod">
          <ac:chgData name="Philippe Baucour" userId="5102170ae7533958" providerId="LiveId" clId="{05DC16B5-2B92-490F-A212-87DCB1DB3CC7}" dt="2023-10-12T20:00:16.839" v="15070" actId="1076"/>
          <ac:spMkLst>
            <pc:docMk/>
            <pc:sldMk cId="2863708310" sldId="286"/>
            <ac:spMk id="13" creationId="{0689B193-96F2-D855-2B72-DB335FC37C2E}"/>
          </ac:spMkLst>
        </pc:spChg>
        <pc:spChg chg="del">
          <ac:chgData name="Philippe Baucour" userId="5102170ae7533958" providerId="LiveId" clId="{05DC16B5-2B92-490F-A212-87DCB1DB3CC7}" dt="2023-10-12T11:37:02.025" v="11453" actId="478"/>
          <ac:spMkLst>
            <pc:docMk/>
            <pc:sldMk cId="2863708310" sldId="286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1:56:38.040" v="11632" actId="1076"/>
          <ac:spMkLst>
            <pc:docMk/>
            <pc:sldMk cId="2863708310" sldId="286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1:57:03.123" v="11634" actId="1076"/>
          <ac:spMkLst>
            <pc:docMk/>
            <pc:sldMk cId="2863708310" sldId="286"/>
            <ac:spMk id="20" creationId="{7126B0EF-ED69-EB19-65F2-3FD14D2A2C52}"/>
          </ac:spMkLst>
        </pc:spChg>
        <pc:spChg chg="add mod">
          <ac:chgData name="Philippe Baucour" userId="5102170ae7533958" providerId="LiveId" clId="{05DC16B5-2B92-490F-A212-87DCB1DB3CC7}" dt="2023-10-12T12:01:30.043" v="11743" actId="207"/>
          <ac:spMkLst>
            <pc:docMk/>
            <pc:sldMk cId="2863708310" sldId="286"/>
            <ac:spMk id="22" creationId="{EEF62242-6E33-3DA6-5CA8-AD7AF7EE4DE1}"/>
          </ac:spMkLst>
        </pc:spChg>
        <pc:spChg chg="add mod">
          <ac:chgData name="Philippe Baucour" userId="5102170ae7533958" providerId="LiveId" clId="{05DC16B5-2B92-490F-A212-87DCB1DB3CC7}" dt="2023-10-12T12:04:19.604" v="11759" actId="1076"/>
          <ac:spMkLst>
            <pc:docMk/>
            <pc:sldMk cId="2863708310" sldId="286"/>
            <ac:spMk id="23" creationId="{43041160-9FAA-8319-FF82-EAF6553E68C2}"/>
          </ac:spMkLst>
        </pc:spChg>
        <pc:spChg chg="add mod">
          <ac:chgData name="Philippe Baucour" userId="5102170ae7533958" providerId="LiveId" clId="{05DC16B5-2B92-490F-A212-87DCB1DB3CC7}" dt="2023-10-12T12:04:35.793" v="11811" actId="20577"/>
          <ac:spMkLst>
            <pc:docMk/>
            <pc:sldMk cId="2863708310" sldId="286"/>
            <ac:spMk id="24" creationId="{773E4CEF-45E8-42A2-D31E-B8D2B45186CC}"/>
          </ac:spMkLst>
        </pc:spChg>
        <pc:spChg chg="add mod">
          <ac:chgData name="Philippe Baucour" userId="5102170ae7533958" providerId="LiveId" clId="{05DC16B5-2B92-490F-A212-87DCB1DB3CC7}" dt="2023-10-12T19:59:20.238" v="15044" actId="14861"/>
          <ac:spMkLst>
            <pc:docMk/>
            <pc:sldMk cId="2863708310" sldId="286"/>
            <ac:spMk id="25" creationId="{EB302CC3-2ADD-8281-3DC7-B78C3F56CE07}"/>
          </ac:spMkLst>
        </pc:spChg>
        <pc:grpChg chg="add mod">
          <ac:chgData name="Philippe Baucour" userId="5102170ae7533958" providerId="LiveId" clId="{05DC16B5-2B92-490F-A212-87DCB1DB3CC7}" dt="2023-10-12T20:00:58.466" v="15077" actId="20577"/>
          <ac:grpSpMkLst>
            <pc:docMk/>
            <pc:sldMk cId="2863708310" sldId="286"/>
            <ac:grpSpMk id="6" creationId="{9B75284C-1F16-9703-5090-FD4886311361}"/>
          </ac:grpSpMkLst>
        </pc:grpChg>
        <pc:grpChg chg="add mod">
          <ac:chgData name="Philippe Baucour" userId="5102170ae7533958" providerId="LiveId" clId="{05DC16B5-2B92-490F-A212-87DCB1DB3CC7}" dt="2023-10-12T19:55:22.422" v="14991" actId="1076"/>
          <ac:grpSpMkLst>
            <pc:docMk/>
            <pc:sldMk cId="2863708310" sldId="286"/>
            <ac:grpSpMk id="7" creationId="{D0D4E70A-8E21-CCAD-9853-E54C326B219F}"/>
          </ac:grpSpMkLst>
        </pc:grpChg>
        <pc:grpChg chg="add mod">
          <ac:chgData name="Philippe Baucour" userId="5102170ae7533958" providerId="LiveId" clId="{05DC16B5-2B92-490F-A212-87DCB1DB3CC7}" dt="2023-10-12T20:00:24.832" v="15071" actId="1076"/>
          <ac:grpSpMkLst>
            <pc:docMk/>
            <pc:sldMk cId="2863708310" sldId="286"/>
            <ac:grpSpMk id="10" creationId="{3636A81D-8624-C894-0E46-A4A969A3449C}"/>
          </ac:grpSpMkLst>
        </pc:grpChg>
        <pc:picChg chg="del">
          <ac:chgData name="Philippe Baucour" userId="5102170ae7533958" providerId="LiveId" clId="{05DC16B5-2B92-490F-A212-87DCB1DB3CC7}" dt="2023-10-12T11:57:22.774" v="11636" actId="478"/>
          <ac:picMkLst>
            <pc:docMk/>
            <pc:sldMk cId="2863708310" sldId="286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1:36:53.833" v="11451" actId="478"/>
          <ac:picMkLst>
            <pc:docMk/>
            <pc:sldMk cId="2863708310" sldId="286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1:37:04.328" v="11455" actId="478"/>
          <ac:picMkLst>
            <pc:docMk/>
            <pc:sldMk cId="2863708310" sldId="286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1:37:03.036" v="11454" actId="478"/>
          <ac:picMkLst>
            <pc:docMk/>
            <pc:sldMk cId="2863708310" sldId="286"/>
            <ac:picMk id="13" creationId="{B3ECD285-88C6-7ED6-8FBA-40E845D4F9B1}"/>
          </ac:picMkLst>
        </pc:picChg>
        <pc:picChg chg="add mod">
          <ac:chgData name="Philippe Baucour" userId="5102170ae7533958" providerId="LiveId" clId="{05DC16B5-2B92-490F-A212-87DCB1DB3CC7}" dt="2023-10-12T11:58:58.186" v="11685" actId="108"/>
          <ac:picMkLst>
            <pc:docMk/>
            <pc:sldMk cId="2863708310" sldId="286"/>
            <ac:picMk id="14" creationId="{CA52F9D6-BCBA-9567-C45F-818AA6BA104C}"/>
          </ac:picMkLst>
        </pc:picChg>
        <pc:picChg chg="del mod">
          <ac:chgData name="Philippe Baucour" userId="5102170ae7533958" providerId="LiveId" clId="{05DC16B5-2B92-490F-A212-87DCB1DB3CC7}" dt="2023-10-12T11:58:25.275" v="11644" actId="478"/>
          <ac:picMkLst>
            <pc:docMk/>
            <pc:sldMk cId="2863708310" sldId="286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1:37:12.053" v="11456" actId="478"/>
          <ac:picMkLst>
            <pc:docMk/>
            <pc:sldMk cId="2863708310" sldId="286"/>
            <ac:picMk id="17" creationId="{FDDD11CF-6EC6-78AC-C50A-69AACE4E4CE6}"/>
          </ac:picMkLst>
        </pc:picChg>
        <pc:picChg chg="mod">
          <ac:chgData name="Philippe Baucour" userId="5102170ae7533958" providerId="LiveId" clId="{05DC16B5-2B92-490F-A212-87DCB1DB3CC7}" dt="2023-10-12T12:22:09.693" v="12041" actId="1036"/>
          <ac:picMkLst>
            <pc:docMk/>
            <pc:sldMk cId="2863708310" sldId="286"/>
            <ac:picMk id="3074" creationId="{4912E9AB-0BCF-3BD8-C6E7-9FC6BDE5FBA7}"/>
          </ac:picMkLst>
        </pc:picChg>
        <pc:cxnChg chg="add mod ord">
          <ac:chgData name="Philippe Baucour" userId="5102170ae7533958" providerId="LiveId" clId="{05DC16B5-2B92-490F-A212-87DCB1DB3CC7}" dt="2023-10-12T11:59:16.326" v="11696" actId="14100"/>
          <ac:cxnSpMkLst>
            <pc:docMk/>
            <pc:sldMk cId="2863708310" sldId="286"/>
            <ac:cxnSpMk id="4" creationId="{10507A27-1846-C812-AF14-2944E17A3AEB}"/>
          </ac:cxnSpMkLst>
        </pc:cxnChg>
      </pc:sldChg>
      <pc:sldChg chg="addSp delSp modSp new del mod modClrScheme chgLayout">
        <pc:chgData name="Philippe Baucour" userId="5102170ae7533958" providerId="LiveId" clId="{05DC16B5-2B92-490F-A212-87DCB1DB3CC7}" dt="2023-10-12T11:20:40.749" v="11103" actId="47"/>
        <pc:sldMkLst>
          <pc:docMk/>
          <pc:sldMk cId="4049838589" sldId="286"/>
        </pc:sldMkLst>
        <pc:spChg chg="del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2" creationId="{907491EE-6CD7-5532-6E7B-7797011F853E}"/>
          </ac:spMkLst>
        </pc:spChg>
        <pc:spChg chg="add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3" creationId="{1B146528-CD15-73FD-32AD-563E5D7E376B}"/>
          </ac:spMkLst>
        </pc:spChg>
        <pc:spChg chg="add mod ord">
          <ac:chgData name="Philippe Baucour" userId="5102170ae7533958" providerId="LiveId" clId="{05DC16B5-2B92-490F-A212-87DCB1DB3CC7}" dt="2023-10-12T11:15:52.798" v="11017" actId="20577"/>
          <ac:spMkLst>
            <pc:docMk/>
            <pc:sldMk cId="4049838589" sldId="286"/>
            <ac:spMk id="4" creationId="{9FDA2612-3283-DB95-DA51-031839A84D29}"/>
          </ac:spMkLst>
        </pc:spChg>
      </pc:sldChg>
      <pc:sldChg chg="addSp modSp new del mod modShow">
        <pc:chgData name="Philippe Baucour" userId="5102170ae7533958" providerId="LiveId" clId="{05DC16B5-2B92-490F-A212-87DCB1DB3CC7}" dt="2023-10-13T06:07:47.374" v="15624" actId="47"/>
        <pc:sldMkLst>
          <pc:docMk/>
          <pc:sldMk cId="1544840632" sldId="287"/>
        </pc:sldMkLst>
        <pc:graphicFrameChg chg="add mod">
          <ac:chgData name="Philippe Baucour" userId="5102170ae7533958" providerId="LiveId" clId="{05DC16B5-2B92-490F-A212-87DCB1DB3CC7}" dt="2023-10-12T14:52:55.706" v="12621" actId="20577"/>
          <ac:graphicFrameMkLst>
            <pc:docMk/>
            <pc:sldMk cId="1544840632" sldId="287"/>
            <ac:graphicFrameMk id="4" creationId="{211B3FB0-CEE9-0CC1-EAB7-3663C4FCF5D9}"/>
          </ac:graphicFrameMkLst>
        </pc:graphicFrameChg>
      </pc:sldChg>
      <pc:sldChg chg="addSp delSp modSp add mod delAnim modShow">
        <pc:chgData name="Philippe Baucour" userId="5102170ae7533958" providerId="LiveId" clId="{05DC16B5-2B92-490F-A212-87DCB1DB3CC7}" dt="2023-10-13T07:50:45.775" v="15710" actId="729"/>
        <pc:sldMkLst>
          <pc:docMk/>
          <pc:sldMk cId="2777548737" sldId="288"/>
        </pc:sldMkLst>
        <pc:spChg chg="mod">
          <ac:chgData name="Philippe Baucour" userId="5102170ae7533958" providerId="LiveId" clId="{05DC16B5-2B92-490F-A212-87DCB1DB3CC7}" dt="2023-10-12T15:28:01.149" v="13965" actId="6549"/>
          <ac:spMkLst>
            <pc:docMk/>
            <pc:sldMk cId="2777548737" sldId="288"/>
            <ac:spMk id="2" creationId="{FCB600D1-800A-11CE-B1CC-D90FE1E721FD}"/>
          </ac:spMkLst>
        </pc:spChg>
        <pc:spChg chg="add mod">
          <ac:chgData name="Philippe Baucour" userId="5102170ae7533958" providerId="LiveId" clId="{05DC16B5-2B92-490F-A212-87DCB1DB3CC7}" dt="2023-10-12T15:28:41.407" v="13995" actId="5793"/>
          <ac:spMkLst>
            <pc:docMk/>
            <pc:sldMk cId="2777548737" sldId="288"/>
            <ac:spMk id="3" creationId="{A074813E-3BBC-5C66-604C-202A1B5DECD8}"/>
          </ac:spMkLst>
        </pc:spChg>
        <pc:spChg chg="mod">
          <ac:chgData name="Philippe Baucour" userId="5102170ae7533958" providerId="LiveId" clId="{05DC16B5-2B92-490F-A212-87DCB1DB3CC7}" dt="2023-10-12T15:28:19.257" v="13970" actId="5793"/>
          <ac:spMkLst>
            <pc:docMk/>
            <pc:sldMk cId="2777548737" sldId="288"/>
            <ac:spMk id="6" creationId="{7DCAFE79-FC6C-6F59-707E-9CE02689E815}"/>
          </ac:spMkLst>
        </pc:spChg>
        <pc:spChg chg="mod">
          <ac:chgData name="Philippe Baucour" userId="5102170ae7533958" providerId="LiveId" clId="{05DC16B5-2B92-490F-A212-87DCB1DB3CC7}" dt="2023-10-12T15:28:23.677" v="13975" actId="5793"/>
          <ac:spMkLst>
            <pc:docMk/>
            <pc:sldMk cId="2777548737" sldId="288"/>
            <ac:spMk id="7" creationId="{A11A3E87-8F13-D499-ABB9-AC5079055AA6}"/>
          </ac:spMkLst>
        </pc:spChg>
        <pc:spChg chg="mod">
          <ac:chgData name="Philippe Baucour" userId="5102170ae7533958" providerId="LiveId" clId="{05DC16B5-2B92-490F-A212-87DCB1DB3CC7}" dt="2023-10-12T15:28:28.431" v="13980" actId="5793"/>
          <ac:spMkLst>
            <pc:docMk/>
            <pc:sldMk cId="2777548737" sldId="288"/>
            <ac:spMk id="8" creationId="{5DDBAFB9-C689-F073-5A37-F614BD218AC4}"/>
          </ac:spMkLst>
        </pc:spChg>
        <pc:spChg chg="mod">
          <ac:chgData name="Philippe Baucour" userId="5102170ae7533958" providerId="LiveId" clId="{05DC16B5-2B92-490F-A212-87DCB1DB3CC7}" dt="2023-10-12T15:28:48.432" v="14000" actId="5793"/>
          <ac:spMkLst>
            <pc:docMk/>
            <pc:sldMk cId="2777548737" sldId="288"/>
            <ac:spMk id="9" creationId="{7EAD1F19-9A99-E1A7-3C89-732FCF0A6231}"/>
          </ac:spMkLst>
        </pc:spChg>
        <pc:spChg chg="add del mod">
          <ac:chgData name="Philippe Baucour" userId="5102170ae7533958" providerId="LiveId" clId="{05DC16B5-2B92-490F-A212-87DCB1DB3CC7}" dt="2023-10-12T15:13:04.361" v="13467" actId="478"/>
          <ac:spMkLst>
            <pc:docMk/>
            <pc:sldMk cId="2777548737" sldId="288"/>
            <ac:spMk id="10" creationId="{6D87B0C6-62C2-0230-C997-3515AAEC0A2E}"/>
          </ac:spMkLst>
        </pc:spChg>
        <pc:picChg chg="del">
          <ac:chgData name="Philippe Baucour" userId="5102170ae7533958" providerId="LiveId" clId="{05DC16B5-2B92-490F-A212-87DCB1DB3CC7}" dt="2023-10-12T15:06:55.593" v="13134" actId="478"/>
          <ac:picMkLst>
            <pc:docMk/>
            <pc:sldMk cId="2777548737" sldId="288"/>
            <ac:picMk id="4" creationId="{E6AC6D1C-4B8F-839B-9CB6-7FB2E73FCEF8}"/>
          </ac:picMkLst>
        </pc:picChg>
        <pc:picChg chg="del">
          <ac:chgData name="Philippe Baucour" userId="5102170ae7533958" providerId="LiveId" clId="{05DC16B5-2B92-490F-A212-87DCB1DB3CC7}" dt="2023-10-12T15:06:54.191" v="13133" actId="478"/>
          <ac:picMkLst>
            <pc:docMk/>
            <pc:sldMk cId="2777548737" sldId="288"/>
            <ac:picMk id="5" creationId="{35911C76-EF0F-A9E9-1B08-42131FB3EFEE}"/>
          </ac:picMkLst>
        </pc:picChg>
        <pc:picChg chg="mod">
          <ac:chgData name="Philippe Baucour" userId="5102170ae7533958" providerId="LiveId" clId="{05DC16B5-2B92-490F-A212-87DCB1DB3CC7}" dt="2023-10-12T15:10:21.664" v="13375" actId="1076"/>
          <ac:picMkLst>
            <pc:docMk/>
            <pc:sldMk cId="2777548737" sldId="288"/>
            <ac:picMk id="8194" creationId="{CD45FC4C-60C6-C653-8176-3C5E3D958FDB}"/>
          </ac:picMkLst>
        </pc:picChg>
        <pc:picChg chg="del">
          <ac:chgData name="Philippe Baucour" userId="5102170ae7533958" providerId="LiveId" clId="{05DC16B5-2B92-490F-A212-87DCB1DB3CC7}" dt="2023-10-12T15:06:57.496" v="13135" actId="478"/>
          <ac:picMkLst>
            <pc:docMk/>
            <pc:sldMk cId="2777548737" sldId="288"/>
            <ac:picMk id="8196" creationId="{55C2D28D-2999-8E54-39BF-576E02579AD9}"/>
          </ac:picMkLst>
        </pc:picChg>
      </pc:sldChg>
      <pc:sldChg chg="new del ord">
        <pc:chgData name="Philippe Baucour" userId="5102170ae7533958" providerId="LiveId" clId="{05DC16B5-2B92-490F-A212-87DCB1DB3CC7}" dt="2023-10-13T08:02:55.800" v="15863" actId="47"/>
        <pc:sldMkLst>
          <pc:docMk/>
          <pc:sldMk cId="571671558" sldId="289"/>
        </pc:sldMkLst>
      </pc:sldChg>
      <pc:sldChg chg="add mod modShow">
        <pc:chgData name="Philippe Baucour" userId="5102170ae7533958" providerId="LiveId" clId="{05DC16B5-2B92-490F-A212-87DCB1DB3CC7}" dt="2023-10-13T08:03:13.245" v="15864" actId="729"/>
        <pc:sldMkLst>
          <pc:docMk/>
          <pc:sldMk cId="4285879788" sldId="290"/>
        </pc:sldMkLst>
      </pc:sldChg>
    </pc:docChg>
  </pc:docChgLst>
  <pc:docChgLst>
    <pc:chgData name="Philippe Baucour" userId="5102170ae7533958" providerId="LiveId" clId="{02FE9483-2F0C-4AF3-B874-54BEABBF1D7C}"/>
    <pc:docChg chg="custSel addSld delSld modMainMaster">
      <pc:chgData name="Philippe Baucour" userId="5102170ae7533958" providerId="LiveId" clId="{02FE9483-2F0C-4AF3-B874-54BEABBF1D7C}" dt="2023-10-05T20:47:04.810" v="308" actId="47"/>
      <pc:docMkLst>
        <pc:docMk/>
      </pc:docMkLst>
      <pc:sldChg chg="new del">
        <pc:chgData name="Philippe Baucour" userId="5102170ae7533958" providerId="LiveId" clId="{02FE9483-2F0C-4AF3-B874-54BEABBF1D7C}" dt="2023-10-05T20:47:04.810" v="308" actId="47"/>
        <pc:sldMkLst>
          <pc:docMk/>
          <pc:sldMk cId="3606282191" sldId="258"/>
        </pc:sldMkLst>
      </pc:sldChg>
      <pc:sldMasterChg chg="addSp delSp modSp mod delSldLayout">
        <pc:chgData name="Philippe Baucour" userId="5102170ae7533958" providerId="LiveId" clId="{02FE9483-2F0C-4AF3-B874-54BEABBF1D7C}" dt="2023-10-05T20:46:24.327" v="307" actId="2696"/>
        <pc:sldMasterMkLst>
          <pc:docMk/>
          <pc:sldMasterMk cId="3661830364" sldId="2147483693"/>
        </pc:sldMasterMkLst>
        <pc:spChg chg="add mod">
          <ac:chgData name="Philippe Baucour" userId="5102170ae7533958" providerId="LiveId" clId="{02FE9483-2F0C-4AF3-B874-54BEABBF1D7C}" dt="2023-10-05T20:45:58.475" v="255" actId="1038"/>
          <ac:spMkLst>
            <pc:docMk/>
            <pc:sldMasterMk cId="3661830364" sldId="2147483693"/>
            <ac:spMk id="4" creationId="{7D5E028F-DD80-A2EE-5859-69A86C5B0AAB}"/>
          </ac:spMkLst>
        </pc:spChg>
        <pc:spChg chg="add mod">
          <ac:chgData name="Philippe Baucour" userId="5102170ae7533958" providerId="LiveId" clId="{02FE9483-2F0C-4AF3-B874-54BEABBF1D7C}" dt="2023-10-05T20:46:06.783" v="304" actId="1038"/>
          <ac:spMkLst>
            <pc:docMk/>
            <pc:sldMasterMk cId="3661830364" sldId="2147483693"/>
            <ac:spMk id="5" creationId="{CDBD875E-04B8-1E96-5F91-785F68DFF29F}"/>
          </ac:spMkLst>
        </pc:spChg>
        <pc:picChg chg="del">
          <ac:chgData name="Philippe Baucour" userId="5102170ae7533958" providerId="LiveId" clId="{02FE9483-2F0C-4AF3-B874-54BEABBF1D7C}" dt="2023-10-05T20:43:33.873" v="1" actId="478"/>
          <ac:picMkLst>
            <pc:docMk/>
            <pc:sldMasterMk cId="3661830364" sldId="2147483693"/>
            <ac:picMk id="7" creationId="{97683CF4-C10B-455E-8542-80C18BD20DCD}"/>
          </ac:picMkLst>
        </pc:picChg>
        <pc:sldLayoutChg chg="del">
          <pc:chgData name="Philippe Baucour" userId="5102170ae7533958" providerId="LiveId" clId="{02FE9483-2F0C-4AF3-B874-54BEABBF1D7C}" dt="2023-10-05T20:46:20.384" v="305" actId="2696"/>
          <pc:sldLayoutMkLst>
            <pc:docMk/>
            <pc:sldMasterMk cId="3661830364" sldId="2147483693"/>
            <pc:sldLayoutMk cId="953266012" sldId="2147483707"/>
          </pc:sldLayoutMkLst>
        </pc:sldLayoutChg>
        <pc:sldLayoutChg chg="del">
          <pc:chgData name="Philippe Baucour" userId="5102170ae7533958" providerId="LiveId" clId="{02FE9483-2F0C-4AF3-B874-54BEABBF1D7C}" dt="2023-10-05T20:46:22.634" v="306" actId="2696"/>
          <pc:sldLayoutMkLst>
            <pc:docMk/>
            <pc:sldMasterMk cId="3661830364" sldId="2147483693"/>
            <pc:sldLayoutMk cId="3320107116" sldId="2147483711"/>
          </pc:sldLayoutMkLst>
        </pc:sldLayoutChg>
        <pc:sldLayoutChg chg="del">
          <pc:chgData name="Philippe Baucour" userId="5102170ae7533958" providerId="LiveId" clId="{02FE9483-2F0C-4AF3-B874-54BEABBF1D7C}" dt="2023-10-05T20:46:24.327" v="307" actId="2696"/>
          <pc:sldLayoutMkLst>
            <pc:docMk/>
            <pc:sldMasterMk cId="3661830364" sldId="2147483693"/>
            <pc:sldLayoutMk cId="1797556895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317963"/>
          <a:ext cx="2385916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Collecting</a:t>
          </a:r>
          <a:endParaRPr lang="fr-FR" sz="1600" kern="1200" dirty="0"/>
        </a:p>
      </dsp:txBody>
      <dsp:txXfrm>
        <a:off x="433021" y="2317963"/>
        <a:ext cx="1521916" cy="864000"/>
      </dsp:txXfrm>
    </dsp:sp>
    <dsp:sp modelId="{D42188D5-C3DE-45DB-A634-05ADFE28CD04}">
      <dsp:nvSpPr>
        <dsp:cNvPr id="0" name=""/>
        <dsp:cNvSpPr/>
      </dsp:nvSpPr>
      <dsp:spPr>
        <a:xfrm>
          <a:off x="102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Download</a:t>
          </a:r>
        </a:p>
      </dsp:txBody>
      <dsp:txXfrm>
        <a:off x="1021" y="3289963"/>
        <a:ext cx="1908733" cy="1192500"/>
      </dsp:txXfrm>
    </dsp:sp>
    <dsp:sp modelId="{4673DFFF-1970-42D4-8886-B4F6928D42BF}">
      <dsp:nvSpPr>
        <dsp:cNvPr id="0" name=""/>
        <dsp:cNvSpPr/>
      </dsp:nvSpPr>
      <dsp:spPr>
        <a:xfrm>
          <a:off x="2170938" y="2317963"/>
          <a:ext cx="2385916" cy="864000"/>
        </a:xfrm>
        <a:prstGeom prst="chevron">
          <a:avLst/>
        </a:prstGeom>
        <a:solidFill>
          <a:schemeClr val="accent5">
            <a:hueOff val="1055375"/>
            <a:satOff val="-11409"/>
            <a:lumOff val="-2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Preprocessing</a:t>
          </a:r>
          <a:endParaRPr lang="fr-FR" sz="1600" kern="1200" dirty="0"/>
        </a:p>
      </dsp:txBody>
      <dsp:txXfrm>
        <a:off x="2602938" y="2317963"/>
        <a:ext cx="1521916" cy="864000"/>
      </dsp:txXfrm>
    </dsp:sp>
    <dsp:sp modelId="{39665076-877C-47BE-B9B3-4C18571A7925}">
      <dsp:nvSpPr>
        <dsp:cNvPr id="0" name=""/>
        <dsp:cNvSpPr/>
      </dsp:nvSpPr>
      <dsp:spPr>
        <a:xfrm>
          <a:off x="2170938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Cleaning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Merging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2170938" y="3289963"/>
        <a:ext cx="1908733" cy="1192500"/>
      </dsp:txXfrm>
    </dsp:sp>
    <dsp:sp modelId="{D88BBE5E-62D0-4ADD-9C87-24E9A1FA1376}">
      <dsp:nvSpPr>
        <dsp:cNvPr id="0" name=""/>
        <dsp:cNvSpPr/>
      </dsp:nvSpPr>
      <dsp:spPr>
        <a:xfrm>
          <a:off x="4340854" y="2317963"/>
          <a:ext cx="2385916" cy="864000"/>
        </a:xfrm>
        <a:prstGeom prst="chevron">
          <a:avLst/>
        </a:prstGeom>
        <a:solidFill>
          <a:schemeClr val="accent5">
            <a:hueOff val="2110750"/>
            <a:satOff val="-22817"/>
            <a:lumOff val="-5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Exploration</a:t>
          </a:r>
        </a:p>
      </dsp:txBody>
      <dsp:txXfrm>
        <a:off x="4772854" y="2317963"/>
        <a:ext cx="1521916" cy="864000"/>
      </dsp:txXfrm>
    </dsp:sp>
    <dsp:sp modelId="{6EF91DAC-DE5C-4625-ADB0-5107187D9866}">
      <dsp:nvSpPr>
        <dsp:cNvPr id="0" name=""/>
        <dsp:cNvSpPr/>
      </dsp:nvSpPr>
      <dsp:spPr>
        <a:xfrm>
          <a:off x="4340854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What</a:t>
          </a:r>
          <a:r>
            <a:rPr lang="fr-FR" sz="1600" kern="1200" dirty="0"/>
            <a:t> </a:t>
          </a:r>
          <a:r>
            <a:rPr lang="fr-FR" sz="1600" kern="1200" dirty="0" err="1"/>
            <a:t>is</a:t>
          </a:r>
          <a:r>
            <a:rPr lang="fr-FR" sz="1600" kern="1200" dirty="0"/>
            <a:t> </a:t>
          </a:r>
          <a:r>
            <a:rPr lang="fr-FR" sz="1600" kern="1200" dirty="0" err="1"/>
            <a:t>available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More </a:t>
          </a:r>
          <a:r>
            <a:rPr lang="fr-FR" sz="1600" kern="1200" dirty="0" err="1"/>
            <a:t>cleaning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Display Target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4340854" y="3289963"/>
        <a:ext cx="1908733" cy="1192500"/>
      </dsp:txXfrm>
    </dsp:sp>
    <dsp:sp modelId="{F42DC3AA-E258-43BE-9DB5-EEF0C25D47E5}">
      <dsp:nvSpPr>
        <dsp:cNvPr id="0" name=""/>
        <dsp:cNvSpPr/>
      </dsp:nvSpPr>
      <dsp:spPr>
        <a:xfrm>
          <a:off x="6510771" y="2317963"/>
          <a:ext cx="2385916" cy="864000"/>
        </a:xfrm>
        <a:prstGeom prst="chevron">
          <a:avLst/>
        </a:prstGeom>
        <a:solidFill>
          <a:schemeClr val="accent5">
            <a:hueOff val="3166125"/>
            <a:satOff val="-34226"/>
            <a:lumOff val="-8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Modelisation</a:t>
          </a:r>
          <a:endParaRPr lang="fr-FR" sz="1600" kern="1200" dirty="0"/>
        </a:p>
      </dsp:txBody>
      <dsp:txXfrm>
        <a:off x="6942771" y="2317963"/>
        <a:ext cx="1521916" cy="864000"/>
      </dsp:txXfrm>
    </dsp:sp>
    <dsp:sp modelId="{1D1C9062-AB8E-43CC-98BC-5B98F04119F3}">
      <dsp:nvSpPr>
        <dsp:cNvPr id="0" name=""/>
        <dsp:cNvSpPr/>
      </dsp:nvSpPr>
      <dsp:spPr>
        <a:xfrm>
          <a:off x="651077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Linear</a:t>
          </a:r>
          <a:r>
            <a:rPr lang="fr-FR" sz="1600" kern="1200" dirty="0"/>
            <a:t> </a:t>
          </a:r>
          <a:r>
            <a:rPr lang="fr-FR" sz="1600" kern="1200" dirty="0" err="1"/>
            <a:t>Regression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6510771" y="3289963"/>
        <a:ext cx="1908733" cy="1192500"/>
      </dsp:txXfrm>
    </dsp:sp>
    <dsp:sp modelId="{468266D3-BD30-4DDF-9F9D-9A63974A7711}">
      <dsp:nvSpPr>
        <dsp:cNvPr id="0" name=""/>
        <dsp:cNvSpPr/>
      </dsp:nvSpPr>
      <dsp:spPr>
        <a:xfrm>
          <a:off x="8680687" y="2317963"/>
          <a:ext cx="2385916" cy="864000"/>
        </a:xfrm>
        <a:prstGeom prst="chevron">
          <a:avLst/>
        </a:prstGeom>
        <a:solidFill>
          <a:schemeClr val="accent5">
            <a:hueOff val="4221500"/>
            <a:satOff val="-45635"/>
            <a:lumOff val="-1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112687" y="2317963"/>
        <a:ext cx="1521916" cy="86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CB541E0-8A1C-4320-9B96-E18EF01BE9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FD77C8-A8A2-4733-95B8-263603D07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2F66-4B38-4ACD-B6F0-E973A8753634}" type="datetimeFigureOut">
              <a:rPr lang="fr-FR" smtClean="0"/>
              <a:t>13/10/2023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82E566-7378-4704-A2F5-E1D6E88C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FC27E-C155-4622-9872-F2777DFA5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3517-8E58-4244-9183-72A61DA99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3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677A-D2D7-4C4D-A228-1401100705AA}" type="datetimeFigureOut">
              <a:rPr lang="fr-FR" smtClean="0"/>
              <a:t>13/10/2023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37A7A-FACC-4B9B-AFF9-9B9BAE957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feuille sur : https://docs.google.com/spreadsheets/d/1DW9jfqK3jCg0QZ7rCUNk6jOIh7DmQOO7zYCphWAvg7Y/edit#gid=0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89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CAGR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2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5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4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ML find the groups ?</a:t>
            </a:r>
          </a:p>
          <a:p>
            <a:endParaRPr lang="fr-FR" dirty="0"/>
          </a:p>
          <a:p>
            <a:r>
              <a:rPr lang="fr-FR" dirty="0"/>
              <a:t>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Once a </a:t>
            </a:r>
            <a:r>
              <a:rPr lang="fr-FR" dirty="0" err="1"/>
              <a:t>year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Get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Store </a:t>
            </a:r>
            <a:r>
              <a:rPr lang="fr-FR" dirty="0" err="1"/>
              <a:t>it</a:t>
            </a:r>
            <a:r>
              <a:rPr lang="fr-FR" dirty="0"/>
              <a:t> in the data </a:t>
            </a:r>
            <a:r>
              <a:rPr lang="fr-FR" dirty="0" err="1"/>
              <a:t>lake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trig</a:t>
            </a:r>
            <a:r>
              <a:rPr lang="fr-FR" dirty="0"/>
              <a:t> a </a:t>
            </a:r>
            <a:r>
              <a:rPr lang="fr-FR" dirty="0" err="1"/>
              <a:t>stored</a:t>
            </a:r>
            <a:r>
              <a:rPr lang="fr-FR" dirty="0"/>
              <a:t> macro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deliver</a:t>
            </a:r>
            <a:r>
              <a:rPr lang="fr-FR" dirty="0"/>
              <a:t> a new version of the CSV and </a:t>
            </a:r>
            <a:r>
              <a:rPr lang="fr-FR" dirty="0" err="1"/>
              <a:t>sqlite</a:t>
            </a:r>
            <a:r>
              <a:rPr lang="fr-FR" dirty="0"/>
              <a:t>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08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hidden</a:t>
            </a:r>
            <a:r>
              <a:rPr lang="fr-FR" dirty="0"/>
              <a:t> slides of THIS slide deck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home </a:t>
            </a:r>
            <a:r>
              <a:rPr lang="fr-FR" dirty="0" err="1"/>
              <a:t>work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checking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2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l’on</a:t>
            </a:r>
            <a:r>
              <a:rPr lang="en-US" dirty="0"/>
              <a:t> a vu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semaine</a:t>
            </a:r>
            <a:r>
              <a:rPr lang="en-US" dirty="0"/>
              <a:t> pour </a:t>
            </a:r>
            <a:r>
              <a:rPr lang="en-US" dirty="0" err="1"/>
              <a:t>collecter</a:t>
            </a:r>
            <a:r>
              <a:rPr lang="en-US" dirty="0"/>
              <a:t>, </a:t>
            </a:r>
            <a:r>
              <a:rPr lang="en-US" dirty="0" err="1"/>
              <a:t>nettoyer</a:t>
            </a:r>
            <a:r>
              <a:rPr lang="en-US" dirty="0"/>
              <a:t>,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L’idée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s’insrire</a:t>
            </a:r>
            <a:r>
              <a:rPr lang="en-US" dirty="0"/>
              <a:t> dans un pipeline qui </a:t>
            </a:r>
            <a:r>
              <a:rPr lang="en-US" dirty="0" err="1"/>
              <a:t>va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brutes aux conclusions </a:t>
            </a:r>
            <a:r>
              <a:rPr lang="en-US" dirty="0" err="1"/>
              <a:t>en</a:t>
            </a:r>
            <a:r>
              <a:rPr lang="en-US" dirty="0"/>
              <a:t> passant par le 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will use the solution to your problem? </a:t>
            </a:r>
          </a:p>
          <a:p>
            <a:r>
              <a:rPr lang="en-US" dirty="0"/>
              <a:t>The company's customers, internal teams, managers?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6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</a:t>
            </a:r>
            <a:r>
              <a:rPr lang="fr-FR" b="1" dirty="0"/>
              <a:t>projet_1_collecting.ipynb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Au lieu des fichiers disponibles sur </a:t>
            </a:r>
            <a:r>
              <a:rPr lang="fr-FR" dirty="0" err="1"/>
              <a:t>Kaggle</a:t>
            </a:r>
            <a:r>
              <a:rPr lang="fr-FR" dirty="0"/>
              <a:t> (2011, 2014) on est parti de la source</a:t>
            </a:r>
          </a:p>
          <a:p>
            <a:r>
              <a:rPr lang="fr-FR" dirty="0"/>
              <a:t>On a les fichiers de 2011 à 2022</a:t>
            </a:r>
          </a:p>
          <a:p>
            <a:r>
              <a:rPr lang="fr-FR" dirty="0"/>
              <a:t>Stockage dans un data </a:t>
            </a:r>
            <a:r>
              <a:rPr lang="fr-FR" dirty="0" err="1"/>
              <a:t>lake</a:t>
            </a:r>
            <a:endParaRPr lang="fr-FR" dirty="0"/>
          </a:p>
          <a:p>
            <a:r>
              <a:rPr lang="fr-FR" dirty="0"/>
              <a:t>Nettoyage et merge des fichiers avec Python</a:t>
            </a:r>
          </a:p>
          <a:p>
            <a:r>
              <a:rPr lang="fr-FR" dirty="0"/>
              <a:t>Le fichier </a:t>
            </a:r>
            <a:r>
              <a:rPr lang="fr-FR" dirty="0" err="1"/>
              <a:t>cvs</a:t>
            </a:r>
            <a:r>
              <a:rPr lang="fr-FR" dirty="0"/>
              <a:t> fait 50 MB et 500 000 </a:t>
            </a:r>
            <a:r>
              <a:rPr lang="fr-FR" dirty="0" err="1"/>
              <a:t>echantillons</a:t>
            </a:r>
            <a:endParaRPr lang="fr-FR" dirty="0"/>
          </a:p>
          <a:p>
            <a:r>
              <a:rPr lang="fr-FR" dirty="0"/>
              <a:t>On a tenté de générer aussi un fichier .xlsx</a:t>
            </a:r>
          </a:p>
          <a:p>
            <a:r>
              <a:rPr lang="fr-FR" dirty="0"/>
              <a:t>On génère un fichier .</a:t>
            </a:r>
            <a:r>
              <a:rPr lang="fr-FR" dirty="0" err="1"/>
              <a:t>sqlite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Les fichiers sont stockés dans un </a:t>
            </a:r>
            <a:r>
              <a:rPr lang="fr-FR" dirty="0" err="1"/>
              <a:t>warehouse</a:t>
            </a:r>
            <a:r>
              <a:rPr lang="fr-FR" dirty="0"/>
              <a:t> (local ou Google Cloud) afin d’être utilisés dans l’analyse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3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8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1DFC81F4-BB32-41F2-9A27-F733E4892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2717581-33B2-4848-B236-E987C7874D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26397B39-3DEE-412A-BC77-B58AF801C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333987-700D-6E27-BF36-CFFD19FE3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122" y="6454966"/>
            <a:ext cx="1837878" cy="3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86CD1400-769E-4DA2-BF7F-8E1D1D74903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6000" b="1" i="0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Oswald Regular" panose="02000503000000000000" pitchFamily="2" charset="0"/>
                <a:ea typeface="Roboto Thin" panose="02000000000000000000" pitchFamily="2" charset="0"/>
                <a:cs typeface="Oswald Regular" panose="02000503000000000000" pitchFamily="2" charset="0"/>
                <a:sym typeface="Roboto Thin"/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</a:lstStyle>
          <a:p>
            <a: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0" dirty="0"/>
              <a:t>Phrase </a:t>
            </a:r>
            <a:r>
              <a:rPr lang="en-US" noProof="0" dirty="0" err="1"/>
              <a:t>en</a:t>
            </a:r>
            <a:r>
              <a:rPr lang="en-US" noProof="0" dirty="0"/>
              <a:t> exergue</a:t>
            </a:r>
          </a:p>
        </p:txBody>
      </p:sp>
    </p:spTree>
    <p:extLst>
      <p:ext uri="{BB962C8B-B14F-4D97-AF65-F5344CB8AC3E}">
        <p14:creationId xmlns:p14="http://schemas.microsoft.com/office/powerpoint/2010/main" val="1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0EA6ABB3-55D8-47B8-B84A-F424B99CD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2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</p:spTree>
    <p:extLst>
      <p:ext uri="{BB962C8B-B14F-4D97-AF65-F5344CB8AC3E}">
        <p14:creationId xmlns:p14="http://schemas.microsoft.com/office/powerpoint/2010/main" val="15314590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C955-23C5-45B3-A86F-42A449D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1</a:t>
            </a:r>
          </a:p>
          <a:p>
            <a:pPr lvl="1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2</a:t>
            </a:r>
          </a:p>
          <a:p>
            <a:pPr lvl="2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3</a:t>
            </a:r>
          </a:p>
          <a:p>
            <a:pPr lvl="3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4</a:t>
            </a:r>
          </a:p>
          <a:p>
            <a:pPr lvl="4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3055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0711107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2297-2985-4B6F-BAAA-1CEA615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106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54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46977" y="1179320"/>
            <a:ext cx="5736118" cy="5076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6" name="Texte du titre">
            <a:extLst>
              <a:ext uri="{FF2B5EF4-FFF2-40B4-BE49-F238E27FC236}">
                <a16:creationId xmlns:a16="http://schemas.microsoft.com/office/drawing/2014/main" id="{80CF63A7-09C8-40B2-8BA5-EF7F3257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5282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21977"/>
            <a:ext cx="10515600" cy="132556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Bumper-Title</a:t>
            </a:r>
          </a:p>
        </p:txBody>
      </p:sp>
    </p:spTree>
    <p:extLst>
      <p:ext uri="{BB962C8B-B14F-4D97-AF65-F5344CB8AC3E}">
        <p14:creationId xmlns:p14="http://schemas.microsoft.com/office/powerpoint/2010/main" val="2113761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 noProof="0" dirty="0" err="1"/>
              <a:t>Texte</a:t>
            </a:r>
            <a:r>
              <a:rPr lang="en-US" noProof="0" dirty="0"/>
              <a:t>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5E028F-DD80-A2EE-5859-69A86C5B0AAB}"/>
              </a:ext>
            </a:extLst>
          </p:cNvPr>
          <p:cNvSpPr txBox="1"/>
          <p:nvPr userDrawn="1"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DSE-FT-89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D875E-04B8-1E96-5F91-785F68DFF29F}"/>
              </a:ext>
            </a:extLst>
          </p:cNvPr>
          <p:cNvSpPr txBox="1"/>
          <p:nvPr userDrawn="1"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oct-2023</a:t>
            </a:r>
          </a:p>
        </p:txBody>
      </p:sp>
    </p:spTree>
    <p:extLst>
      <p:ext uri="{BB962C8B-B14F-4D97-AF65-F5344CB8AC3E}">
        <p14:creationId xmlns:p14="http://schemas.microsoft.com/office/powerpoint/2010/main" val="3661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swald Regular"/>
          <a:ea typeface="Oswald Regular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bil.lallaou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ggle/sf-salaries/code" TargetMode="External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ode/abdalrahminmohammed/sample-eda-for-sf-salaries-data-with-question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parentcalifornia.com/salaries/san-francis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jedha.co/course/project-final-e/project-guideline-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W9jfqK3jCg0QZ7rCUNk6jOIh7DmQOO7zYCphWAvg7Y/edit?usp=shar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970127C-061E-495C-A062-5C50EA4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Can ML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an </a:t>
            </a:r>
            <a:r>
              <a:rPr lang="fr-FR" dirty="0" err="1"/>
              <a:t>intern</a:t>
            </a:r>
            <a:r>
              <a:rPr lang="fr-FR" dirty="0"/>
              <a:t> at San Francisco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15C4EA-9E7B-4A39-9AB3-10EB0A2A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7542"/>
            <a:ext cx="10515600" cy="3448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Nabil, Ale et Philippe – </a:t>
            </a:r>
            <a:r>
              <a:rPr lang="fr-FR" dirty="0" err="1"/>
              <a:t>oct</a:t>
            </a:r>
            <a:r>
              <a:rPr lang="fr-FR" dirty="0"/>
              <a:t>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581E733-1EE5-4DF9-AE32-B853DB2E3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29323"/>
            <a:ext cx="10515600" cy="34486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nabil.lallaoui@gmail.com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alle.diop@senelec.sn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philippe.baucour@gmail.com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45ED12-2A27-254F-2E14-0B45C5BBACBA}"/>
              </a:ext>
            </a:extLst>
          </p:cNvPr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rgbClr val="C00000"/>
                </a:solidFill>
                <a:latin typeface="Oswald Regular"/>
                <a:cs typeface="Calibri Light"/>
                <a:sym typeface="Calibri Light"/>
              </a:rPr>
              <a:t>…or not</a:t>
            </a:r>
            <a:endParaRPr lang="fr-FR" sz="5400" dirty="0">
              <a:solidFill>
                <a:srgbClr val="C00000"/>
              </a:solidFill>
              <a:latin typeface="Oswald Regular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98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220B9-A0A2-703A-BCAF-DC75B5F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FF32755-D172-5DC0-C7DD-EC92760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43227"/>
              </p:ext>
            </p:extLst>
          </p:nvPr>
        </p:nvGraphicFramePr>
        <p:xfrm>
          <a:off x="208906" y="1309114"/>
          <a:ext cx="81280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907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39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3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Sélection du sujet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Samedi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algn="l"/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11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Dimanche 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7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Lundi 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Geler la question à laquelle on va répondre</a:t>
                      </a:r>
                    </a:p>
                    <a:p>
                      <a:pPr algn="l"/>
                      <a:r>
                        <a:rPr lang="fr-FR" strike="sngStrike" dirty="0"/>
                        <a:t>Confirmer les options de nettoyage etc.</a:t>
                      </a:r>
                    </a:p>
                    <a:p>
                      <a:pPr algn="l"/>
                      <a:r>
                        <a:rPr lang="fr-FR" dirty="0"/>
                        <a:t>Distribution des tâches pour la semaine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Mardi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cadrage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7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Mercredi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synchro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0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Jeudi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Finalisation des slides</a:t>
                      </a:r>
                    </a:p>
                    <a:p>
                      <a:pPr algn="l"/>
                      <a:r>
                        <a:rPr lang="fr-FR" dirty="0"/>
                        <a:t>Répétition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5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Présentation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88944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285CDDE-37CD-7ACA-0CA6-29CBF7D39642}"/>
              </a:ext>
            </a:extLst>
          </p:cNvPr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Est-ce qu’on répond aux questions des 2 slides 4 &amp; 5 précédents?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Montrer les outils et les technos vus pendant les 2 semaines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D0596-6F85-0A8B-6247-54D1FA53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18" y="2558657"/>
            <a:ext cx="3022811" cy="17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0258D0-E709-FC14-05AB-0D8BA15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18" y="4451514"/>
            <a:ext cx="3022810" cy="17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D96D6-1D0A-BB2E-602D-3AEDFF2AAE72}"/>
              </a:ext>
            </a:extLst>
          </p:cNvPr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fr-FR" dirty="0"/>
              <a:t>Méthode agile </a:t>
            </a:r>
            <a:r>
              <a:rPr lang="fr-FR" dirty="0" err="1"/>
              <a:t>scrum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Point de cadrage le 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Sprint dans la journée ou le soir</a:t>
            </a:r>
          </a:p>
        </p:txBody>
      </p:sp>
    </p:spTree>
    <p:extLst>
      <p:ext uri="{BB962C8B-B14F-4D97-AF65-F5344CB8AC3E}">
        <p14:creationId xmlns:p14="http://schemas.microsoft.com/office/powerpoint/2010/main" val="8379464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- Vendredi 06 – Sprint 2 jours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TO DO pour Lundi 09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Récupérer le fichier .csv sur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pPr lvl="1"/>
            <a:r>
              <a:rPr lang="fr-FR" dirty="0"/>
              <a:t>Lire </a:t>
            </a:r>
            <a:r>
              <a:rPr lang="fr-FR" dirty="0">
                <a:hlinkClick r:id="rId3"/>
              </a:rPr>
              <a:t>https://www.kaggle.com/datasets/kaggle/sf-salaries/code</a:t>
            </a:r>
            <a:endParaRPr lang="fr-FR" dirty="0"/>
          </a:p>
          <a:p>
            <a:pPr lvl="1"/>
            <a:r>
              <a:rPr lang="fr-FR" dirty="0"/>
              <a:t>Commencer un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/>
            <a:r>
              <a:rPr lang="fr-FR" dirty="0"/>
              <a:t>S’inspirer de </a:t>
            </a:r>
            <a:r>
              <a:rPr lang="fr-FR" dirty="0">
                <a:hlinkClick r:id="rId4"/>
              </a:rPr>
              <a:t>https://www.kaggle.com/code/abdalrahminmohammed/sample-eda-for-sf-salaries-data-with-questions</a:t>
            </a:r>
            <a:endParaRPr lang="fr-FR" dirty="0"/>
          </a:p>
          <a:p>
            <a:pPr lvl="1"/>
            <a:r>
              <a:rPr lang="fr-FR" dirty="0"/>
              <a:t>Est-ce qu’on peut tracer le revenu moyen par métier/groupe de 2011 à 2022 ?</a:t>
            </a:r>
          </a:p>
          <a:p>
            <a:pPr lvl="1"/>
            <a:r>
              <a:rPr lang="fr-FR" dirty="0"/>
              <a:t>Est-ce qu’on observe quelque chose ?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strike="sngStrike" dirty="0"/>
              <a:t>Récupérer les derniers fichiers salaries </a:t>
            </a:r>
          </a:p>
          <a:p>
            <a:pPr lvl="1"/>
            <a:r>
              <a:rPr lang="fr-FR" strike="sngStrike" dirty="0"/>
              <a:t>Automatiser la concaténation</a:t>
            </a:r>
          </a:p>
          <a:p>
            <a:pPr lvl="1"/>
            <a:r>
              <a:rPr lang="fr-FR" strike="sngStrike" dirty="0"/>
              <a:t>Génération d’un unique .csv, d’un .</a:t>
            </a:r>
            <a:r>
              <a:rPr lang="fr-FR" strike="sngStrike" dirty="0" err="1"/>
              <a:t>sqlite</a:t>
            </a:r>
            <a:r>
              <a:rPr lang="fr-FR" strike="sngStrike" dirty="0"/>
              <a:t>, </a:t>
            </a:r>
          </a:p>
          <a:p>
            <a:pPr lvl="1"/>
            <a:r>
              <a:rPr lang="fr-FR" strike="sngStrike" dirty="0"/>
              <a:t>Voir comment les monter sur Google Cloud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9EBD1-1575-73B2-9747-44D23ED2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48" y="1942156"/>
            <a:ext cx="2054986" cy="89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4837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Lundi 09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 DO pour Mardi 10</a:t>
            </a:r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Faire ce que a fait Nabil ce WE afin de se familiariser avec le jeu de données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Utiliser le fichier de 50 MB</a:t>
            </a:r>
          </a:p>
          <a:p>
            <a:pPr lvl="1"/>
            <a:r>
              <a:rPr lang="fr-FR" dirty="0"/>
              <a:t>Voir comment sortir les courbes de Base Revenu et Total revenue par années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Voir comment sortir une feuille xlsx</a:t>
            </a:r>
          </a:p>
          <a:p>
            <a:pPr lvl="1"/>
            <a:r>
              <a:rPr lang="fr-FR" dirty="0"/>
              <a:t>Créer un Data Lake sur Google Cloud</a:t>
            </a:r>
          </a:p>
          <a:p>
            <a:pPr lvl="1"/>
            <a:r>
              <a:rPr lang="fr-FR" dirty="0"/>
              <a:t>Vérifier si il y a des valeurs Total Revenue à 0</a:t>
            </a:r>
          </a:p>
          <a:p>
            <a:pPr lvl="1"/>
            <a:r>
              <a:rPr lang="fr-FR" dirty="0"/>
              <a:t>Voir comment sortir les courbes de Base Revenue et Total Revenue par années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895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Mardi 10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TO DO pour Mercredi 11</a:t>
            </a:r>
          </a:p>
          <a:p>
            <a:r>
              <a:rPr lang="fr-FR" dirty="0"/>
              <a:t>On a pas eu le temps de parler ce midi. </a:t>
            </a:r>
          </a:p>
          <a:p>
            <a:r>
              <a:rPr lang="fr-FR" dirty="0"/>
              <a:t>Trop de retard dans le cours à midi et le soir</a:t>
            </a:r>
          </a:p>
          <a:p>
            <a:endParaRPr lang="fr-FR" dirty="0"/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Commencer à voir ces histoires de régressions linéaires  </a:t>
            </a:r>
          </a:p>
          <a:p>
            <a:r>
              <a:rPr lang="fr-FR" dirty="0"/>
              <a:t>Nabil :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Commencer à voir ces histoires de régressions linéaires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Avancer sur l’EDA</a:t>
            </a:r>
          </a:p>
          <a:p>
            <a:pPr lvl="1"/>
            <a:r>
              <a:rPr lang="fr-FR" dirty="0"/>
              <a:t>Revoir le notebook et sa traduction US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4220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Mercredi 11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Jeudi 12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Terminer régression linéaire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pPr lvl="1"/>
            <a:r>
              <a:rPr lang="fr-FR" dirty="0"/>
              <a:t>Mettre le projet sur GitHub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94649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Jeudi 12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Vendredi 13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Lire les slides : focus intro, 3 slides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Lire les slides : focus </a:t>
            </a:r>
            <a:r>
              <a:rPr lang="fr-FR" dirty="0" err="1"/>
              <a:t>mid</a:t>
            </a:r>
            <a:r>
              <a:rPr lang="fr-FR" dirty="0"/>
              <a:t> section 3 slides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Lire les slides : les autres slides</a:t>
            </a:r>
          </a:p>
          <a:p>
            <a:pPr lvl="1"/>
            <a:r>
              <a:rPr lang="fr-FR" dirty="0"/>
              <a:t>Partage </a:t>
            </a:r>
            <a:r>
              <a:rPr lang="fr-FR" dirty="0" err="1"/>
              <a:t>github</a:t>
            </a:r>
            <a:r>
              <a:rPr lang="fr-FR" dirty="0"/>
              <a:t> et drive pour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C2429-4D60-105C-215A-166F601201B6}"/>
              </a:ext>
            </a:extLst>
          </p:cNvPr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1600" dirty="0"/>
              <a:t>Idées en vrac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Supprimer les lignes avec que des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Mettre le projet sur GitHub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Matrice de corrélation pour voir si il y a pas des colonnes à virer ASAP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Il faut décider si on garde ou pas les </a:t>
            </a:r>
            <a:r>
              <a:rPr lang="fr-FR" sz="1600" strike="sngStrike" dirty="0" err="1"/>
              <a:t>TotalPayBenefits</a:t>
            </a:r>
            <a:r>
              <a:rPr lang="fr-FR" sz="1600" strike="sngStrike" dirty="0"/>
              <a:t> qui sont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sz="16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Standardisation des données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Virer les Id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Faire un modèle </a:t>
            </a:r>
            <a:r>
              <a:rPr lang="fr-FR" sz="1600" strike="sngStrike" dirty="0" err="1"/>
              <a:t>regression</a:t>
            </a:r>
            <a:r>
              <a:rPr lang="fr-FR" sz="1600" strike="sngStrike" dirty="0"/>
              <a:t> linéaire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Traiter 2 groupes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Faire un modèle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forrest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Garder le meilleur des modèles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 err="1"/>
              <a:t>Spliter</a:t>
            </a:r>
            <a:r>
              <a:rPr lang="fr-FR" sz="1600" strike="sngStrike" dirty="0"/>
              <a:t> le notebook en 2 ou en 3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Virer les 5 lignes dont le </a:t>
            </a:r>
            <a:r>
              <a:rPr lang="fr-FR" sz="1600" dirty="0" err="1"/>
              <a:t>TotalPayBenefits</a:t>
            </a:r>
            <a:r>
              <a:rPr lang="fr-FR" sz="1600" dirty="0"/>
              <a:t> est &lt;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Refactoriser le code df1 et df2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Double espace dans les noms / métiers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115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72CF-C417-6036-42C7-624B4FF3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B8B9C-9A32-9923-96E6-01305BA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csv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r>
              <a:rPr lang="fr-FR" dirty="0" err="1"/>
              <a:t>Include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2011 to 2014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79E38-0EEF-A3AA-E385-1C089AC9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9" y="2352578"/>
            <a:ext cx="10158340" cy="26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952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9182-EE12-4CF8-A5B2-DCB5028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EF1D4-EBCE-7892-544D-7422C91D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Available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https://transparentcalifornia.com/salaries/san-francisco/</a:t>
            </a:r>
            <a:endParaRPr lang="fr-FR" dirty="0"/>
          </a:p>
          <a:p>
            <a:r>
              <a:rPr lang="fr-FR" dirty="0"/>
              <a:t>A long &amp; </a:t>
            </a:r>
            <a:r>
              <a:rPr lang="fr-FR" dirty="0" err="1"/>
              <a:t>tedious</a:t>
            </a:r>
            <a:r>
              <a:rPr lang="fr-FR" dirty="0"/>
              <a:t> process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the csv files </a:t>
            </a:r>
            <a:r>
              <a:rPr lang="fr-FR" dirty="0" err="1"/>
              <a:t>from</a:t>
            </a:r>
            <a:r>
              <a:rPr lang="fr-FR" dirty="0"/>
              <a:t> 2011 to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2616E-12AE-5771-2582-FDE585A4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" y="2349074"/>
            <a:ext cx="5283614" cy="302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188EAF-CAE4-9A26-A958-A76921F5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171279"/>
            <a:ext cx="4813833" cy="170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6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4C54-48E9-25FE-7F82-EDB357AA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B858-6C37-C7FF-9EAB-21328095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concatenate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san-francisco-2011.csv … san-francisco-2022.csv files 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sf_salaries_2011_2022.csv file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sf_salaries_2011_2022.sqlite file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2EBE4-8C92-DACD-7C61-75BA5B641743}"/>
              </a:ext>
            </a:extLst>
          </p:cNvPr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Routine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Philippe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L’étude préliminaire des questions peut se faire sur le fichier sf_salaries_2011_2014.csv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trike="sngStrike" dirty="0"/>
              <a:t>On remplacera ensuite par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sf_salaries_2011_2022.csv</a:t>
            </a:r>
            <a:r>
              <a:rPr lang="fr-FR" strike="sngStrike" dirty="0"/>
              <a:t>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Pas besoin de standardisation tous les montants sont en $ (=&gt; même échelle)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B8B058-9181-DCFA-D10B-4120365B953D}"/>
              </a:ext>
            </a:extLst>
          </p:cNvPr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Parler du </a:t>
            </a:r>
            <a:r>
              <a:rPr lang="fr-FR" dirty="0" err="1"/>
              <a:t>cleaning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Conversion </a:t>
            </a:r>
            <a:r>
              <a:rPr lang="fr-FR" strike="sngStrike" dirty="0"/>
              <a:t>‘.’ en ‘,’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.x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lsx plutôt que .csv ? Pas un pb pour Pandas</a:t>
            </a:r>
          </a:p>
          <a:p>
            <a:r>
              <a:rPr lang="fr-FR" dirty="0" err="1"/>
              <a:t>Load</a:t>
            </a:r>
            <a:r>
              <a:rPr lang="fr-FR" dirty="0"/>
              <a:t> the csv in a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GoogleCloud</a:t>
            </a:r>
            <a:r>
              <a:rPr lang="fr-FR" dirty="0"/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682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Francisco : Visites à vélo - le MEILLEUR de 2023 - Annulation GRATUITE  | GetYourGuide">
            <a:extLst>
              <a:ext uri="{FF2B5EF4-FFF2-40B4-BE49-F238E27FC236}">
                <a16:creationId xmlns:a16="http://schemas.microsoft.com/office/drawing/2014/main" id="{348CF10B-3B88-5F4E-C22E-D128F6F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957573" cy="64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DB9B-35E8-D69A-F70C-39DDD7CF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05AC3-30D8-825F-8282-C9539462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on JULIE web page</a:t>
            </a:r>
          </a:p>
          <a:p>
            <a:r>
              <a:rPr lang="fr-FR" dirty="0" err="1"/>
              <a:t>Since</a:t>
            </a:r>
            <a:r>
              <a:rPr lang="fr-FR" dirty="0"/>
              <a:t> 2011 the SF administration </a:t>
            </a:r>
            <a:r>
              <a:rPr lang="fr-FR" dirty="0" err="1"/>
              <a:t>publish</a:t>
            </a:r>
            <a:r>
              <a:rPr lang="fr-FR" dirty="0"/>
              <a:t> salaries </a:t>
            </a:r>
            <a:br>
              <a:rPr lang="fr-FR" dirty="0"/>
            </a:br>
            <a:r>
              <a:rPr lang="fr-FR" dirty="0"/>
              <a:t>information </a:t>
            </a:r>
          </a:p>
          <a:p>
            <a:r>
              <a:rPr lang="fr-FR" dirty="0"/>
              <a:t>The data set </a:t>
            </a:r>
            <a:r>
              <a:rPr lang="fr-FR" dirty="0" err="1"/>
              <a:t>seemed</a:t>
            </a:r>
            <a:r>
              <a:rPr lang="fr-FR" dirty="0"/>
              <a:t> OK in </a:t>
            </a:r>
            <a:r>
              <a:rPr lang="fr-FR" dirty="0">
                <a:latin typeface="Oswald Regular" panose="020B0604020202020204" charset="0"/>
              </a:rPr>
              <a:t>first approximation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A6BFA-9921-2921-FAE4-A9993A83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79" y="853439"/>
            <a:ext cx="4219455" cy="176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325C8-A832-1A69-1150-0774A2D5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87" y="3024347"/>
            <a:ext cx="5018279" cy="185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3ED0A7-469B-B131-25A6-724ACBB5DE29}"/>
              </a:ext>
            </a:extLst>
          </p:cNvPr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what we've learned to analyze data and extract useful information?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3738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C1F9C-EFDA-B735-167E-AB31F6D2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Deliverable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1BE33-3C64-6C6C-21E2-2A40532C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Lire : </a:t>
            </a:r>
            <a:r>
              <a:rPr lang="fr-FR" dirty="0">
                <a:hlinkClick r:id="rId2"/>
              </a:rPr>
              <a:t>https://app.jedha.co/course/project-final-e/project-guideline-e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presentation that you are going to give in front of the class. </a:t>
            </a:r>
          </a:p>
          <a:p>
            <a:pPr lvl="1"/>
            <a:r>
              <a:rPr lang="en-US" dirty="0"/>
              <a:t>The presentation will be </a:t>
            </a:r>
            <a:r>
              <a:rPr lang="en-US" sz="1900" b="1" dirty="0">
                <a:solidFill>
                  <a:srgbClr val="C00000"/>
                </a:solidFill>
              </a:rPr>
              <a:t>10 minutes </a:t>
            </a:r>
            <a:r>
              <a:rPr lang="en-US" dirty="0"/>
              <a:t>including </a:t>
            </a:r>
            <a:r>
              <a:rPr lang="en-US" sz="1900" b="1" dirty="0">
                <a:solidFill>
                  <a:srgbClr val="C00000"/>
                </a:solidFill>
              </a:rPr>
              <a:t>5 minutes </a:t>
            </a:r>
            <a:r>
              <a:rPr lang="en-US" dirty="0"/>
              <a:t>of questions. </a:t>
            </a:r>
          </a:p>
          <a:p>
            <a:pPr lvl="1"/>
            <a:r>
              <a:rPr lang="en-US" dirty="0"/>
              <a:t>Your presentation should include</a:t>
            </a:r>
          </a:p>
          <a:p>
            <a:pPr lvl="2"/>
            <a:r>
              <a:rPr lang="en-US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rational</a:t>
            </a:r>
            <a:r>
              <a:rPr lang="en-US" dirty="0"/>
              <a:t> selection of your data in accordance with the problem you are trying to solve.</a:t>
            </a:r>
          </a:p>
          <a:p>
            <a:pPr lvl="2"/>
            <a:r>
              <a:rPr lang="en-US" dirty="0"/>
              <a:t>Why were </a:t>
            </a:r>
            <a:r>
              <a:rPr lang="en-US" sz="1900" b="1" dirty="0">
                <a:solidFill>
                  <a:srgbClr val="C00000"/>
                </a:solidFill>
              </a:rPr>
              <a:t>the tools </a:t>
            </a:r>
            <a:r>
              <a:rPr lang="en-US" dirty="0"/>
              <a:t>you used best suited to help you with your analysis?</a:t>
            </a:r>
          </a:p>
          <a:p>
            <a:pPr lvl="2"/>
            <a:r>
              <a:rPr lang="en-US" dirty="0"/>
              <a:t>Do you have a lot of </a:t>
            </a:r>
            <a:r>
              <a:rPr lang="en-US" sz="1900" b="1" dirty="0">
                <a:solidFill>
                  <a:srgbClr val="C00000"/>
                </a:solidFill>
              </a:rPr>
              <a:t>data cleaning </a:t>
            </a:r>
            <a:r>
              <a:rPr lang="en-US" dirty="0"/>
              <a:t>to do?</a:t>
            </a:r>
          </a:p>
          <a:p>
            <a:pPr lvl="2"/>
            <a:r>
              <a:rPr lang="en-US" dirty="0"/>
              <a:t>Present your results and don't forget to add </a:t>
            </a:r>
            <a:r>
              <a:rPr lang="en-US" sz="1900" b="1" dirty="0">
                <a:solidFill>
                  <a:srgbClr val="C00000"/>
                </a:solidFill>
              </a:rPr>
              <a:t>statistical evidence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a relevant and </a:t>
            </a:r>
            <a:r>
              <a:rPr lang="en-US" sz="1900" b="1" dirty="0">
                <a:solidFill>
                  <a:srgbClr val="C00000"/>
                </a:solidFill>
              </a:rPr>
              <a:t>synthetic presentation</a:t>
            </a:r>
          </a:p>
          <a:p>
            <a:pPr lvl="2"/>
            <a:r>
              <a:rPr lang="en-US" dirty="0"/>
              <a:t>Make us </a:t>
            </a:r>
            <a:r>
              <a:rPr lang="en-US" sz="1900" b="1" dirty="0">
                <a:solidFill>
                  <a:srgbClr val="C00000"/>
                </a:solidFill>
              </a:rPr>
              <a:t>a recommendation </a:t>
            </a:r>
            <a:r>
              <a:rPr lang="en-US" dirty="0"/>
              <a:t>section that opens up for discussion.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code if you have any.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C220-12F5-366B-FC83-7151B272FE82}"/>
              </a:ext>
            </a:extLst>
          </p:cNvPr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questions</a:t>
            </a:r>
          </a:p>
        </p:txBody>
      </p:sp>
    </p:spTree>
    <p:extLst>
      <p:ext uri="{BB962C8B-B14F-4D97-AF65-F5344CB8AC3E}">
        <p14:creationId xmlns:p14="http://schemas.microsoft.com/office/powerpoint/2010/main" val="22390635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n Francisco Rue Ville - Photo gratuite sur Pixabay - Pixabay">
            <a:extLst>
              <a:ext uri="{FF2B5EF4-FFF2-40B4-BE49-F238E27FC236}">
                <a16:creationId xmlns:a16="http://schemas.microsoft.com/office/drawing/2014/main" id="{B2627452-6804-5B6D-B13D-A310FB9C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1513"/>
            <a:ext cx="12192000" cy="8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2341B-7A2D-75F7-2C2D-EED801A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EF82BD-25BA-73B5-101E-C7AF47FEF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299577"/>
              </p:ext>
            </p:extLst>
          </p:nvPr>
        </p:nvGraphicFramePr>
        <p:xfrm>
          <a:off x="585802" y="32650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que 5" descr="Télécharger du cloud avec un remplissage uni">
            <a:extLst>
              <a:ext uri="{FF2B5EF4-FFF2-40B4-BE49-F238E27FC236}">
                <a16:creationId xmlns:a16="http://schemas.microsoft.com/office/drawing/2014/main" id="{B6E74B60-254A-8FDD-59B9-484094055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27" y="1610360"/>
            <a:ext cx="914400" cy="91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50F5C85-4BDA-3BD0-AE8F-33297B726DBC}"/>
              </a:ext>
            </a:extLst>
          </p:cNvPr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id="8" name="Graphique 7" descr="Calendrier mensuel avec un remplissage uni">
              <a:extLst>
                <a:ext uri="{FF2B5EF4-FFF2-40B4-BE49-F238E27FC236}">
                  <a16:creationId xmlns:a16="http://schemas.microsoft.com/office/drawing/2014/main" id="{DF429A1D-140D-0107-C3D2-A5802210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351882-3B9B-430B-5D2F-E658EC8A546D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9D4B47-F956-A3BD-CF7A-B31A89C74FD6}"/>
              </a:ext>
            </a:extLst>
          </p:cNvPr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246BC430-53E9-77DA-EC0C-A53CFBF2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BF4763-CD1C-37E5-0F7F-B6881461FF54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FBC7647-AEBB-C182-B4C1-F0D59229BC54}"/>
              </a:ext>
            </a:extLst>
          </p:cNvPr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F441C8-C321-F6E5-D0C1-3DFADDBE7D35}"/>
              </a:ext>
            </a:extLst>
          </p:cNvPr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id="20" name="Graphique 19" descr="Papier avec un remplissage uni">
              <a:extLst>
                <a:ext uri="{FF2B5EF4-FFF2-40B4-BE49-F238E27FC236}">
                  <a16:creationId xmlns:a16="http://schemas.microsoft.com/office/drawing/2014/main" id="{AC8F8798-FB95-6A12-AA6E-F4319578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1A11F4C-1837-3EE8-9ED9-6A6591CABCBC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E0D992-8549-9A8A-AD05-EEA702837F8D}"/>
              </a:ext>
            </a:extLst>
          </p:cNvPr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907F218A-8108-179F-A500-4405C1DB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48AD999-4D19-0EDC-F726-3ADCC689077A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6255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3"/>
          <a:stretch/>
        </p:blipFill>
        <p:spPr bwMode="auto">
          <a:xfrm>
            <a:off x="0" y="-47585"/>
            <a:ext cx="12334087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2E7D-57D5-A739-FA0B-E160411A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6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05761F-2580-0777-1BE4-4565F473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6" y="2415992"/>
            <a:ext cx="3548711" cy="20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A351E31-8757-9504-627B-97BE76641EF2}"/>
              </a:ext>
            </a:extLst>
          </p:cNvPr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id="7" name="Graphique 6" descr="Document avec un remplissage uni">
              <a:extLst>
                <a:ext uri="{FF2B5EF4-FFF2-40B4-BE49-F238E27FC236}">
                  <a16:creationId xmlns:a16="http://schemas.microsoft.com/office/drawing/2014/main" id="{D62747BD-F9A4-1A69-90B0-82CF41B8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065" y="3323435"/>
              <a:ext cx="591533" cy="591533"/>
            </a:xfrm>
            <a:prstGeom prst="rect">
              <a:avLst/>
            </a:prstGeom>
          </p:spPr>
        </p:pic>
        <p:pic>
          <p:nvPicPr>
            <p:cNvPr id="8" name="Graphique 7" descr="Document avec un remplissage uni">
              <a:extLst>
                <a:ext uri="{FF2B5EF4-FFF2-40B4-BE49-F238E27FC236}">
                  <a16:creationId xmlns:a16="http://schemas.microsoft.com/office/drawing/2014/main" id="{CF0096B9-9A4D-D8F6-3B00-05192EF8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</p:spPr>
        </p:pic>
        <p:pic>
          <p:nvPicPr>
            <p:cNvPr id="9" name="Graphique 8" descr="Document avec un remplissage uni">
              <a:extLst>
                <a:ext uri="{FF2B5EF4-FFF2-40B4-BE49-F238E27FC236}">
                  <a16:creationId xmlns:a16="http://schemas.microsoft.com/office/drawing/2014/main" id="{38134CC5-EEA5-65DE-452D-AF994B05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D8539D9-6C15-4482-B1EF-8F26529C6509}"/>
              </a:ext>
            </a:extLst>
          </p:cNvPr>
          <p:cNvSpPr/>
          <p:nvPr/>
        </p:nvSpPr>
        <p:spPr>
          <a:xfrm>
            <a:off x="3141162" y="4784312"/>
            <a:ext cx="1010920" cy="591533"/>
          </a:xfrm>
          <a:prstGeom prst="rightArrow">
            <a:avLst/>
          </a:prstGeom>
          <a:solidFill>
            <a:srgbClr val="2349B2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4DDF4-F145-F481-7BAD-0FF02A74656F}"/>
              </a:ext>
            </a:extLst>
          </p:cNvPr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12 .csv files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4 MB </a:t>
            </a:r>
            <a:r>
              <a:rPr lang="fr-FR" sz="2400" dirty="0" err="1">
                <a:latin typeface="Roboto Light"/>
              </a:rPr>
              <a:t>each</a:t>
            </a:r>
            <a:endParaRPr lang="fr-FR" sz="2400" dirty="0">
              <a:latin typeface="Roboto Light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Manual process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73647-966E-67D6-054C-B0430493109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97B8E0-EC0D-F6AC-A7FB-40188E07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69" y="3396412"/>
            <a:ext cx="4790301" cy="2732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0D9A9-EAE5-8E0D-ACFD-3DE7F40AA74B}"/>
              </a:ext>
            </a:extLst>
          </p:cNvPr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713DE46D-E046-AF48-5730-FD227FF69293}"/>
              </a:ext>
            </a:extLst>
          </p:cNvPr>
          <p:cNvSpPr/>
          <p:nvPr/>
        </p:nvSpPr>
        <p:spPr>
          <a:xfrm>
            <a:off x="9060020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BB36330-B1C7-9EE4-7A8D-81E05414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oi faire à San Francisco ?">
            <a:extLst>
              <a:ext uri="{FF2B5EF4-FFF2-40B4-BE49-F238E27FC236}">
                <a16:creationId xmlns:a16="http://schemas.microsoft.com/office/drawing/2014/main" id="{31E49FAD-7EA1-F4A0-BAA2-48882808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0" y="-193041"/>
            <a:ext cx="12192000" cy="66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3C48CB-D12B-4BEF-45AB-CBE603D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816C0-E7C2-3B10-AB1E-43CA1682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1" r="21745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209CB4-B468-EA60-5329-FB63F323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413" y="4876477"/>
            <a:ext cx="1991219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1DCDD1C-3D1C-91ED-59DF-344125EB876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0D1DBEF-39D5-8A44-B63F-4BE83306263F}"/>
              </a:ext>
            </a:extLst>
          </p:cNvPr>
          <p:cNvSpPr/>
          <p:nvPr/>
        </p:nvSpPr>
        <p:spPr>
          <a:xfrm>
            <a:off x="5279401" y="5285617"/>
            <a:ext cx="1010920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CB5F3E-77AD-2D94-4BAB-074A8D06AB39}"/>
              </a:ext>
            </a:extLst>
          </p:cNvPr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BAD8B45-982C-2D17-78A2-156A903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132479-D8AC-63A3-27EC-929FE3F570BD}"/>
                </a:ext>
              </a:extLst>
            </p:cNvPr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E8CABDC-D05B-6B57-EDE3-42C84E68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15" y="4876477"/>
            <a:ext cx="1983644" cy="141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1BCDFBC-7556-1E32-1B11-9DC91AFB5B65}"/>
              </a:ext>
            </a:extLst>
          </p:cNvPr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.csv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</a:t>
            </a:r>
            <a:r>
              <a:rPr lang="fr-FR" sz="1600" dirty="0" err="1">
                <a:latin typeface="Roboto Light"/>
              </a:rPr>
              <a:t>sqlite</a:t>
            </a:r>
            <a:r>
              <a:rPr lang="fr-FR" sz="1600" dirty="0">
                <a:latin typeface="Roboto Light"/>
              </a:rPr>
              <a:t>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>
                <a:latin typeface="Roboto Light"/>
              </a:rPr>
              <a:t>1 .xlsx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50 MB </a:t>
            </a:r>
            <a:r>
              <a:rPr lang="fr-FR" sz="1600" dirty="0" err="1">
                <a:latin typeface="Roboto Light"/>
              </a:rPr>
              <a:t>each</a:t>
            </a:r>
            <a:endParaRPr lang="fr-FR" sz="1600" dirty="0">
              <a:latin typeface="Roboto Light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7667C80-AF37-0DE6-C1D2-405B72A76CB7}"/>
              </a:ext>
            </a:extLst>
          </p:cNvPr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C8FFDF6-A4DB-A504-B673-E774269E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Graphique 32" descr="Base de données avec un remplissage uni">
              <a:extLst>
                <a:ext uri="{FF2B5EF4-FFF2-40B4-BE49-F238E27FC236}">
                  <a16:creationId xmlns:a16="http://schemas.microsoft.com/office/drawing/2014/main" id="{EC4802E5-B2D0-A0B7-DA62-B7E5EA28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0288" y="461345"/>
              <a:ext cx="526198" cy="526198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847485-1CD3-909A-8CB8-0BF8E005293B}"/>
              </a:ext>
            </a:extLst>
          </p:cNvPr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id="10" name="Image 9" descr="Une image contenant texte, Police, nombre, ligne&#10;&#10;Description générée automatiquement">
              <a:extLst>
                <a:ext uri="{FF2B5EF4-FFF2-40B4-BE49-F238E27FC236}">
                  <a16:creationId xmlns:a16="http://schemas.microsoft.com/office/drawing/2014/main" id="{F13F78FD-3D4A-7A47-54DA-C8B4E932A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3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Graphique 34" descr="Conception web avec un remplissage uni">
              <a:extLst>
                <a:ext uri="{FF2B5EF4-FFF2-40B4-BE49-F238E27FC236}">
                  <a16:creationId xmlns:a16="http://schemas.microsoft.com/office/drawing/2014/main" id="{7CF12644-4192-81AB-E752-75052C6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2765EE8-7CD9-FE99-8E29-57586F54BB84}"/>
              </a:ext>
            </a:extLst>
          </p:cNvPr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Raw data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69CB10D-1992-585C-5F92-74AE7F372BEE}"/>
              </a:ext>
            </a:extLst>
          </p:cNvPr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Data for </a:t>
            </a:r>
            <a:r>
              <a:rPr lang="fr-FR" sz="2000" dirty="0" err="1">
                <a:latin typeface="Oswald Regular"/>
                <a:ea typeface="Oswald Regular"/>
                <a:cs typeface="Calibri Light"/>
                <a:sym typeface="Calibri Light"/>
              </a:rPr>
              <a:t>analysis</a:t>
            </a:r>
            <a:endParaRPr lang="fr-FR" sz="2000" dirty="0">
              <a:latin typeface="Oswald Regular"/>
              <a:ea typeface="Oswald Regular"/>
              <a:cs typeface="Calibri Light"/>
              <a:sym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EA462-1F53-0429-1801-B36C40346515}"/>
              </a:ext>
            </a:extLst>
          </p:cNvPr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BF65A874-2BC6-4B99-31BF-08FA7501F80A}"/>
              </a:ext>
            </a:extLst>
          </p:cNvPr>
          <p:cNvSpPr/>
          <p:nvPr/>
        </p:nvSpPr>
        <p:spPr>
          <a:xfrm>
            <a:off x="9657181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CA88E97-4C42-F068-1D3E-83894FA688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348693-1C0C-D596-B540-4274E36BA140}"/>
              </a:ext>
            </a:extLst>
          </p:cNvPr>
          <p:cNvSpPr/>
          <p:nvPr/>
        </p:nvSpPr>
        <p:spPr>
          <a:xfrm rot="16200000">
            <a:off x="6892958" y="3943729"/>
            <a:ext cx="1101162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9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9" grpId="0"/>
      <p:bldP spid="40" grpId="0"/>
      <p:bldP spid="4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3716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A05059-3551-620F-DD1E-199D5B43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2" y="2607861"/>
            <a:ext cx="1684166" cy="131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414090-401C-3EF5-08D5-472AB7A028CD}"/>
              </a:ext>
            </a:extLst>
          </p:cNvPr>
          <p:cNvGrpSpPr/>
          <p:nvPr/>
        </p:nvGrpSpPr>
        <p:grpSpPr>
          <a:xfrm>
            <a:off x="2649307" y="1520325"/>
            <a:ext cx="9243861" cy="4701947"/>
            <a:chOff x="3028306" y="1766546"/>
            <a:chExt cx="9243861" cy="470194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9F9B328C-78C6-EE11-07E1-3CCE316E4732}"/>
                </a:ext>
              </a:extLst>
            </p:cNvPr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BDB5D47-B689-D496-58AB-285D739B7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18F96-9F4C-B64D-0EEC-32D406897948}"/>
                  </a:ext>
                </a:extLst>
              </p:cNvPr>
              <p:cNvSpPr/>
              <p:nvPr/>
            </p:nvSpPr>
            <p:spPr>
              <a:xfrm>
                <a:off x="3104084" y="2574862"/>
                <a:ext cx="5860473" cy="3642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0ECEDA7-9CEB-B40D-FB87-DB6085723E85}"/>
                </a:ext>
              </a:extLst>
            </p:cNvPr>
            <p:cNvSpPr txBox="1"/>
            <p:nvPr/>
          </p:nvSpPr>
          <p:spPr>
            <a:xfrm>
              <a:off x="5569528" y="5444117"/>
              <a:ext cx="3338948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does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it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mean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?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F03158-DCA6-398C-03D9-BFC5B4537FD9}"/>
              </a:ext>
            </a:extLst>
          </p:cNvPr>
          <p:cNvGrpSpPr/>
          <p:nvPr/>
        </p:nvGrpSpPr>
        <p:grpSpPr>
          <a:xfrm>
            <a:off x="1663584" y="808358"/>
            <a:ext cx="9114310" cy="4366638"/>
            <a:chOff x="2356263" y="324354"/>
            <a:chExt cx="9114310" cy="4366638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14AB179-B9B9-7566-0285-C51570F8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9152E-9802-4561-9D82-A5D9AB4646EE}"/>
                </a:ext>
              </a:extLst>
            </p:cNvPr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B145BE-0945-26D2-71D6-755B59AD32CC}"/>
                </a:ext>
              </a:extLst>
            </p:cNvPr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7622A46-4396-6104-ECEB-E4BA9D182B88}"/>
                </a:ext>
              </a:extLst>
            </p:cNvPr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do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we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get?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3ECD285-88C6-7ED6-8FBA-40E845D4F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713" y="1740044"/>
            <a:ext cx="4147478" cy="352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A5BFC06-9B05-0C33-B8CD-DF0DC144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1733A99-C71B-E470-F773-F747E2F46D81}"/>
              </a:ext>
            </a:extLst>
          </p:cNvPr>
          <p:cNvSpPr/>
          <p:nvPr/>
        </p:nvSpPr>
        <p:spPr>
          <a:xfrm>
            <a:off x="10248117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4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2472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32E1AE-31F4-9224-0A53-16B2D8D2225D}"/>
              </a:ext>
            </a:extLst>
          </p:cNvPr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ea typeface="Oswald Regular"/>
                <a:cs typeface="Calibri Light"/>
                <a:sym typeface="Calibri Light"/>
              </a:rPr>
              <a:t>Group 1</a:t>
            </a:r>
            <a:endParaRPr lang="fr-FR" sz="3200" dirty="0">
              <a:latin typeface="Oswald Regular"/>
              <a:ea typeface="Oswald Regular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6B0EF-ED69-EB19-65F2-3FD14D2A2C52}"/>
              </a:ext>
            </a:extLst>
          </p:cNvPr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3200" dirty="0">
                <a:latin typeface="Oswald Regular"/>
                <a:ea typeface="Oswald Regular"/>
                <a:cs typeface="Calibri Light"/>
              </a:rPr>
              <a:t>Group 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52F9D6-BCBA-9567-C45F-818AA6BA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45" y="512"/>
            <a:ext cx="10067067" cy="63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507A27-1846-C812-AF14-2944E17A3AEB}"/>
              </a:ext>
            </a:extLst>
          </p:cNvPr>
          <p:cNvCxnSpPr>
            <a:cxnSpLocks/>
          </p:cNvCxnSpPr>
          <p:nvPr/>
        </p:nvCxnSpPr>
        <p:spPr>
          <a:xfrm flipV="1">
            <a:off x="3657600" y="138545"/>
            <a:ext cx="0" cy="5947064"/>
          </a:xfrm>
          <a:prstGeom prst="line">
            <a:avLst/>
          </a:prstGeom>
          <a:noFill/>
          <a:ln w="762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B7CB7-0B0E-C0A5-E298-A466EF634317}"/>
              </a:ext>
            </a:extLst>
          </p:cNvPr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62242-6E33-3DA6-5CA8-AD7AF7EE4DE1}"/>
              </a:ext>
            </a:extLst>
          </p:cNvPr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041160-9FAA-8319-FF82-EAF6553E68C2}"/>
              </a:ext>
            </a:extLst>
          </p:cNvPr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3E4CEF-45E8-42A2-D31E-B8D2B45186CC}"/>
              </a:ext>
            </a:extLst>
          </p:cNvPr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02CC3-2ADD-8281-3DC7-B78C3F56CE07}"/>
              </a:ext>
            </a:extLst>
          </p:cNvPr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Oswald Regular"/>
                <a:cs typeface="Calibri Light"/>
              </a:rPr>
              <a:t>42 500 $</a:t>
            </a:r>
            <a:endParaRPr lang="fr-FR" sz="3200" dirty="0">
              <a:solidFill>
                <a:schemeClr val="bg1">
                  <a:lumMod val="95000"/>
                </a:schemeClr>
              </a:solidFill>
              <a:latin typeface="Oswald Regular"/>
              <a:cs typeface="Calibri Ligh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75284C-1F16-9703-5090-FD4886311361}"/>
              </a:ext>
            </a:extLst>
          </p:cNvPr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" name="Flèche : droite 2">
              <a:extLst>
                <a:ext uri="{FF2B5EF4-FFF2-40B4-BE49-F238E27FC236}">
                  <a16:creationId xmlns:a16="http://schemas.microsoft.com/office/drawing/2014/main" id="{2E2078A0-A0AE-4A44-05AF-E054EF3AF4AB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A1F454-E219-F56E-EC5D-C07B5C36BB34}"/>
                </a:ext>
              </a:extLst>
            </p:cNvPr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Salaries ($)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D4E70A-8E21-CCAD-9853-E54C326B219F}"/>
              </a:ext>
            </a:extLst>
          </p:cNvPr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F5764F6-EB8D-DAA5-F4E3-B90F16144253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F6DC8D-FB96-695E-2E44-F434D6167FEA}"/>
                </a:ext>
              </a:extLst>
            </p:cNvPr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"Nb of people"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36A81D-8624-C894-0E46-A4A969A3449C}"/>
              </a:ext>
            </a:extLst>
          </p:cNvPr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21C49BD2-9B1E-4A01-F979-54B96E1C46F2}"/>
                </a:ext>
              </a:extLst>
            </p:cNvPr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89B193-96F2-D855-2B72-DB335FC37C2E}"/>
                </a:ext>
              </a:extLst>
            </p:cNvPr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 err="1">
                  <a:latin typeface="Oswald Regular"/>
                  <a:cs typeface="Calibri Light"/>
                </a:rPr>
                <a:t>Years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 animBg="1"/>
      <p:bldP spid="22" grpId="0" animBg="1"/>
      <p:bldP spid="23" grpId="0"/>
      <p:bldP spid="24" grpId="0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0" y="0"/>
            <a:ext cx="12192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–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18A5F85-0D61-9C6F-E978-3739C24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" y="1526924"/>
            <a:ext cx="5691529" cy="360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AEC2F6-1AB3-77E9-40DD-2D8541D811FE}"/>
              </a:ext>
            </a:extLst>
          </p:cNvPr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B8BB28-14FD-7918-91BA-DCA8311C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81" y="1521269"/>
            <a:ext cx="5691529" cy="359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8C83220-CC3B-592D-7C2F-2CBB99A4FBF4}"/>
              </a:ext>
            </a:extLst>
          </p:cNvPr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95CA8-6EFD-7C10-427E-CDF915627804}"/>
              </a:ext>
            </a:extLst>
          </p:cNvPr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The </a:t>
            </a:r>
            <a:r>
              <a:rPr lang="fr-FR" sz="2400" dirty="0" err="1">
                <a:latin typeface="Roboto Light"/>
              </a:rPr>
              <a:t>slope</a:t>
            </a:r>
            <a:r>
              <a:rPr lang="fr-FR" sz="2400" dirty="0">
                <a:latin typeface="Roboto Light"/>
              </a:rPr>
              <a:t> of the </a:t>
            </a:r>
            <a:r>
              <a:rPr lang="fr-FR" sz="2400" dirty="0" err="1">
                <a:latin typeface="Roboto Light"/>
              </a:rPr>
              <a:t>linear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regression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is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>
                <a:latin typeface="Oswald Regular" panose="020B0604020202020204" charset="0"/>
              </a:rPr>
              <a:t>4 times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higher</a:t>
            </a:r>
            <a:r>
              <a:rPr lang="fr-FR" sz="2400" dirty="0">
                <a:latin typeface="Roboto Light"/>
              </a:rPr>
              <a:t> in Group 2 </a:t>
            </a:r>
            <a:r>
              <a:rPr lang="fr-FR" sz="2400" dirty="0" err="1">
                <a:latin typeface="Roboto Light"/>
              </a:rPr>
              <a:t>than</a:t>
            </a:r>
            <a:r>
              <a:rPr lang="fr-FR" sz="2400" dirty="0">
                <a:latin typeface="Roboto Light"/>
              </a:rPr>
              <a:t> in Group 1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Oswald Regular" panose="020B0604020202020204" charset="0"/>
              </a:rPr>
              <a:t>OK… But </a:t>
            </a:r>
            <a:r>
              <a:rPr lang="fr-FR" sz="2400" dirty="0" err="1">
                <a:latin typeface="Oswald Regular" panose="020B0604020202020204" charset="0"/>
              </a:rPr>
              <a:t>what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does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it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means</a:t>
            </a:r>
            <a:r>
              <a:rPr lang="fr-FR" sz="2400" dirty="0">
                <a:latin typeface="Oswald Regular" panose="020B0604020202020204" charset="0"/>
              </a:rPr>
              <a:t>?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B67C050-592D-0FA4-21D0-31F276A8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E9E5279-985A-24A1-85BE-93A2F36BFEB3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695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07AD8-F596-88E9-07BB-81ADFFDD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 1,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  <a:sym typeface="Calibri Light"/>
              </a:rPr>
              <a:t>0.28%</a:t>
            </a:r>
            <a:endParaRPr lang="fr-FR" sz="3200" dirty="0">
              <a:latin typeface="Oswald Regular"/>
              <a:cs typeface="Calibri Light"/>
              <a:sym typeface="Calibri Light"/>
            </a:endParaRPr>
          </a:p>
          <a:p>
            <a:r>
              <a:rPr lang="fr-FR" dirty="0"/>
              <a:t>In Group 2,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</a:rPr>
              <a:t>5.45%</a:t>
            </a:r>
          </a:p>
          <a:p>
            <a:r>
              <a:rPr lang="fr-FR" dirty="0"/>
              <a:t>In the </a:t>
            </a:r>
            <a:r>
              <a:rPr lang="fr-FR" dirty="0" err="1"/>
              <a:t>meantime</a:t>
            </a:r>
            <a:r>
              <a:rPr lang="fr-FR" dirty="0"/>
              <a:t>, inflation in San Francisco </a:t>
            </a:r>
            <a:r>
              <a:rPr lang="fr-FR" dirty="0" err="1"/>
              <a:t>is</a:t>
            </a:r>
            <a:r>
              <a:rPr lang="fr-FR" dirty="0"/>
              <a:t>    </a:t>
            </a:r>
            <a:r>
              <a:rPr lang="fr-FR" sz="2800" dirty="0">
                <a:latin typeface="Oswald Regular"/>
                <a:cs typeface="Calibri Light"/>
              </a:rPr>
              <a:t>3.12%</a:t>
            </a:r>
            <a:r>
              <a:rPr lang="fr-FR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0778" y="3235218"/>
            <a:ext cx="3980432" cy="1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E1F37B-086C-BD6E-C93E-0AC643C2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0" y="2826830"/>
            <a:ext cx="6053633" cy="344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22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991DB3-8880-20AD-A5D6-EF5E09A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" y="1630325"/>
            <a:ext cx="5765975" cy="27283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002C76-B587-1362-30F5-536E1C07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01" y="1630324"/>
            <a:ext cx="6005399" cy="27283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C1F439-2BCE-288E-5659-2A4FB842D9E2}"/>
              </a:ext>
            </a:extLst>
          </p:cNvPr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Prendre un interne et un Police </a:t>
            </a:r>
            <a:r>
              <a:rPr lang="fr-FR" dirty="0" err="1"/>
              <a:t>Officer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Monter l’évolution dans le temps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Rappeler l’inflation à </a:t>
            </a:r>
            <a:r>
              <a:rPr lang="fr-FR"/>
              <a:t>SF entre 2011 et 2022 = 3,12%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CAGR Group 1 = 0,28%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CAGR Group 2 = 5,45%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6C5C44-FB03-55F9-AA10-C66D2C3CA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" y="4486489"/>
            <a:ext cx="5765975" cy="422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36D4C7-C581-6FD1-FE41-6EA76D1F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201" y="4458642"/>
            <a:ext cx="6005398" cy="445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0479" y="2076333"/>
            <a:ext cx="7171041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/>
          <a:stretch/>
        </p:blipFill>
        <p:spPr bwMode="auto">
          <a:xfrm>
            <a:off x="0" y="-47585"/>
            <a:ext cx="12280739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F15A3-DB0B-A68D-470B-E0D9CA4C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the Administration of San Francisco, over the </a:t>
            </a:r>
            <a:r>
              <a:rPr lang="fr-FR" dirty="0" err="1"/>
              <a:t>past</a:t>
            </a:r>
            <a:r>
              <a:rPr lang="fr-FR" dirty="0"/>
              <a:t> 12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Group1 </a:t>
            </a:r>
            <a:r>
              <a:rPr lang="fr-FR" dirty="0" err="1"/>
              <a:t>received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revenue</a:t>
            </a:r>
          </a:p>
          <a:p>
            <a:r>
              <a:rPr lang="fr-FR" dirty="0" err="1"/>
              <a:t>While</a:t>
            </a:r>
            <a:r>
              <a:rPr lang="fr-FR" dirty="0"/>
              <a:t> full-time </a:t>
            </a:r>
            <a:r>
              <a:rPr lang="fr-FR" dirty="0" err="1"/>
              <a:t>employees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incomes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faster</a:t>
            </a:r>
            <a:endParaRPr lang="fr-FR" dirty="0"/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3B6FBE-0107-2BD2-F33D-49E6438A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D48333F1-C0E9-AAFF-BBD0-E3C6C8320858}"/>
              </a:ext>
            </a:extLst>
          </p:cNvPr>
          <p:cNvSpPr/>
          <p:nvPr/>
        </p:nvSpPr>
        <p:spPr>
          <a:xfrm>
            <a:off x="11436213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F06200-683B-2E02-0B61-81FD18B2F5ED}"/>
              </a:ext>
            </a:extLst>
          </p:cNvPr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ML clearly helps us to analyze data and bring out new ideas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2E2DFA-39D2-A57C-5466-E1A02C864DA6}"/>
              </a:ext>
            </a:extLst>
          </p:cNvPr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What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we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could</a:t>
            </a:r>
            <a:r>
              <a:rPr lang="fr-FR" sz="2400" dirty="0">
                <a:latin typeface="Roboto Light"/>
              </a:rPr>
              <a:t> have </a:t>
            </a:r>
            <a:r>
              <a:rPr lang="fr-FR" sz="2400" dirty="0" err="1">
                <a:latin typeface="Roboto Light"/>
              </a:rPr>
              <a:t>done</a:t>
            </a:r>
            <a:endParaRPr lang="fr-FR" sz="2400" dirty="0">
              <a:latin typeface="Roboto Light"/>
            </a:endParaRP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>
                <a:latin typeface="Roboto Light"/>
              </a:rPr>
              <a:t>Project Management</a:t>
            </a: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Personal</a:t>
            </a:r>
            <a:r>
              <a:rPr lang="fr-FR" sz="2400" dirty="0">
                <a:latin typeface="Roboto Ligh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3186959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ur of Lower Campus - YouTube">
            <a:extLst>
              <a:ext uri="{FF2B5EF4-FFF2-40B4-BE49-F238E27FC236}">
                <a16:creationId xmlns:a16="http://schemas.microsoft.com/office/drawing/2014/main" id="{CD45FC4C-60C6-C653-8176-3C5E3D95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9978" r="2149"/>
          <a:stretch/>
        </p:blipFill>
        <p:spPr bwMode="auto">
          <a:xfrm>
            <a:off x="5715" y="0"/>
            <a:ext cx="12192000" cy="64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B600D1-800A-11CE-B1CC-D90FE1E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AFE79-FC6C-6F59-707E-9CE02689E815}"/>
              </a:ext>
            </a:extLst>
          </p:cNvPr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 </a:t>
            </a: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scraping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A3E87-8F13-D499-ABB9-AC5079055AA6}"/>
              </a:ext>
            </a:extLst>
          </p:cNvPr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More automation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Trigger routines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BAFB9-C689-F073-5A37-F614BD218AC4}"/>
              </a:ext>
            </a:extLst>
          </p:cNvPr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Decrease</a:t>
            </a:r>
            <a:r>
              <a:rPr lang="fr-FR" sz="2000" dirty="0">
                <a:latin typeface="Oswald Regular" panose="020B0604020202020204" charset="0"/>
              </a:rPr>
              <a:t>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D1F19-9A99-E1A7-3C89-732FCF0A6231}"/>
              </a:ext>
            </a:extLst>
          </p:cNvPr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Generate</a:t>
            </a:r>
            <a:r>
              <a:rPr lang="fr-FR" sz="2000" dirty="0">
                <a:latin typeface="Oswald Regular" panose="020B0604020202020204" charset="0"/>
              </a:rPr>
              <a:t> a report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HTML, </a:t>
            </a:r>
            <a:r>
              <a:rPr lang="fr-FR" sz="2000" dirty="0" err="1">
                <a:latin typeface="Oswald Regular" panose="020B0604020202020204" charset="0"/>
              </a:rPr>
              <a:t>Mardown</a:t>
            </a:r>
            <a:r>
              <a:rPr lang="fr-FR" sz="2000" dirty="0">
                <a:latin typeface="Oswald Regular" panose="020B0604020202020204" charset="0"/>
              </a:rPr>
              <a:t>…</a:t>
            </a:r>
            <a:br>
              <a:rPr lang="fr-FR" sz="2000" dirty="0">
                <a:latin typeface="Oswald Regular" panose="020B0604020202020204" charset="0"/>
              </a:rPr>
            </a:br>
            <a:r>
              <a:rPr lang="fr-FR" sz="2000" dirty="0" err="1">
                <a:latin typeface="Oswald Regular" panose="020B0604020202020204" charset="0"/>
              </a:rPr>
              <a:t>Answer</a:t>
            </a:r>
            <a:r>
              <a:rPr lang="fr-FR" sz="2000" dirty="0">
                <a:latin typeface="Oswald Regular" panose="020B0604020202020204" charset="0"/>
              </a:rPr>
              <a:t> </a:t>
            </a:r>
            <a:r>
              <a:rPr lang="fr-FR" sz="2000" dirty="0" err="1">
                <a:latin typeface="Oswald Regular" panose="020B0604020202020204" charset="0"/>
              </a:rPr>
              <a:t>other</a:t>
            </a:r>
            <a:r>
              <a:rPr lang="fr-FR" sz="2000" dirty="0">
                <a:latin typeface="Oswald Regular" panose="020B0604020202020204" charset="0"/>
              </a:rPr>
              <a:t> questions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88B582-B3D7-A09C-66C8-41EFF19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7235"/>
            <a:ext cx="12192000" cy="120352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74813E-3BBC-5C66-604C-202A1B5DECD8}"/>
              </a:ext>
            </a:extLst>
          </p:cNvPr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Use ML to </a:t>
            </a:r>
            <a:r>
              <a:rPr lang="fr-FR" sz="2000" dirty="0" err="1">
                <a:latin typeface="Oswald Regular" panose="020B0604020202020204" charset="0"/>
              </a:rPr>
              <a:t>identify</a:t>
            </a:r>
            <a:r>
              <a:rPr lang="fr-FR" sz="2000" dirty="0">
                <a:latin typeface="Oswald Regular" panose="020B0604020202020204" charset="0"/>
              </a:rPr>
              <a:t> the groups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87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3DC03-B43D-C8F1-F35A-B45338F5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Deliverable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666BD4-D5E6-E24E-E229-C6FE7070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You will only use your slides as a support during the presentation, </a:t>
            </a:r>
          </a:p>
          <a:p>
            <a:r>
              <a:rPr lang="en-US" i="1" dirty="0"/>
              <a:t>But… You will send to your teacher the 2 items mentioned above. 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150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s meilleures plages de San Francisco, de la baie et aux alentours">
            <a:extLst>
              <a:ext uri="{FF2B5EF4-FFF2-40B4-BE49-F238E27FC236}">
                <a16:creationId xmlns:a16="http://schemas.microsoft.com/office/drawing/2014/main" id="{9DEB0BCF-EDC9-D8AD-1D7A-C01FA635D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4"/>
          <a:stretch/>
        </p:blipFill>
        <p:spPr bwMode="auto">
          <a:xfrm>
            <a:off x="0" y="-16548"/>
            <a:ext cx="12192000" cy="64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FF9BCC-D7B7-5381-4259-27646DD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making</a:t>
            </a:r>
            <a:r>
              <a:rPr lang="fr-FR" dirty="0"/>
              <a:t> of : </a:t>
            </a:r>
            <a:r>
              <a:rPr lang="fr-FR" dirty="0" err="1"/>
              <a:t>project</a:t>
            </a:r>
            <a:r>
              <a:rPr lang="fr-FR" dirty="0"/>
              <a:t> Management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DD807-5AB0-5E65-993B-47009A24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FA7446-9CA4-1EE9-AB73-A05E6A8F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320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ven tech workers can't afford to buy homes in San Francisco - Vox">
            <a:extLst>
              <a:ext uri="{FF2B5EF4-FFF2-40B4-BE49-F238E27FC236}">
                <a16:creationId xmlns:a16="http://schemas.microsoft.com/office/drawing/2014/main" id="{807FF8EB-6529-8BCE-B02A-2087DC720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7"/>
          <a:stretch/>
        </p:blipFill>
        <p:spPr bwMode="auto">
          <a:xfrm>
            <a:off x="0" y="-43368"/>
            <a:ext cx="12192000" cy="6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70FAEC-0FC5-899B-D68D-CA732B3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45E952-3478-27AA-5CA0-56DC7182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would</a:t>
            </a:r>
            <a:r>
              <a:rPr lang="fr-FR" sz="2800" dirty="0"/>
              <a:t> not have been able to drive </a:t>
            </a:r>
            <a:r>
              <a:rPr lang="fr-FR" sz="2800" dirty="0" err="1"/>
              <a:t>such</a:t>
            </a:r>
            <a:r>
              <a:rPr lang="fr-FR" sz="2800" dirty="0"/>
              <a:t> </a:t>
            </a:r>
            <a:r>
              <a:rPr lang="fr-FR" sz="2800" dirty="0" err="1"/>
              <a:t>project</a:t>
            </a:r>
            <a:r>
              <a:rPr lang="fr-FR" sz="2800" dirty="0"/>
              <a:t> few </a:t>
            </a:r>
            <a:r>
              <a:rPr lang="fr-FR" sz="2800" dirty="0" err="1"/>
              <a:t>days</a:t>
            </a:r>
            <a:r>
              <a:rPr lang="fr-FR" sz="2800" dirty="0"/>
              <a:t> </a:t>
            </a:r>
            <a:r>
              <a:rPr lang="fr-FR" sz="2800" dirty="0" err="1"/>
              <a:t>ago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learnt</a:t>
            </a:r>
            <a:r>
              <a:rPr lang="fr-FR" sz="2800" dirty="0"/>
              <a:t> a lot and </a:t>
            </a:r>
            <a:r>
              <a:rPr lang="fr-FR" sz="2800" dirty="0" err="1"/>
              <a:t>had</a:t>
            </a:r>
            <a:r>
              <a:rPr lang="fr-FR" sz="2800" dirty="0"/>
              <a:t> fun</a:t>
            </a:r>
          </a:p>
          <a:p>
            <a:endParaRPr lang="fr-FR" sz="2800" dirty="0"/>
          </a:p>
          <a:p>
            <a:r>
              <a:rPr lang="fr-FR" sz="2800" dirty="0" err="1"/>
              <a:t>Pretty</a:t>
            </a:r>
            <a:r>
              <a:rPr lang="fr-FR" sz="2800" dirty="0"/>
              <a:t> </a:t>
            </a:r>
            <a:r>
              <a:rPr lang="fr-FR" sz="2800" dirty="0" err="1"/>
              <a:t>proud</a:t>
            </a:r>
            <a:r>
              <a:rPr lang="fr-FR" sz="2800" dirty="0"/>
              <a:t> of the </a:t>
            </a:r>
            <a:r>
              <a:rPr lang="fr-FR" sz="2800" dirty="0" err="1"/>
              <a:t>progress</a:t>
            </a:r>
            <a:r>
              <a:rPr lang="fr-FR" sz="2800" dirty="0"/>
              <a:t> </a:t>
            </a:r>
            <a:r>
              <a:rPr lang="fr-FR" sz="2800" dirty="0" err="1"/>
              <a:t>we’ve</a:t>
            </a:r>
            <a:r>
              <a:rPr lang="fr-FR" sz="2800" dirty="0"/>
              <a:t> made</a:t>
            </a:r>
          </a:p>
          <a:p>
            <a:endParaRPr lang="fr-FR" sz="2800" dirty="0"/>
          </a:p>
          <a:p>
            <a:r>
              <a:rPr lang="fr-FR" sz="2800" dirty="0" err="1"/>
              <a:t>Ready</a:t>
            </a:r>
            <a:r>
              <a:rPr lang="fr-FR" sz="2800" dirty="0"/>
              <a:t> to tackle more </a:t>
            </a:r>
            <a:r>
              <a:rPr lang="fr-FR" sz="2800" dirty="0" err="1"/>
              <a:t>challenging</a:t>
            </a:r>
            <a:r>
              <a:rPr lang="fr-FR" sz="2800" dirty="0"/>
              <a:t> </a:t>
            </a:r>
            <a:r>
              <a:rPr lang="fr-FR" sz="2800" dirty="0" err="1"/>
              <a:t>projects</a:t>
            </a:r>
            <a:r>
              <a:rPr lang="fr-FR" sz="2800" dirty="0"/>
              <a:t> &amp; technologies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05861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DA842-257E-F363-27D4-0972A158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Recommended</a:t>
            </a:r>
            <a:r>
              <a:rPr lang="fr-FR" dirty="0"/>
              <a:t>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1237-04E3-F84A-D42D-8198C19E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Explain the problem </a:t>
            </a:r>
            <a:r>
              <a:rPr lang="en-US" dirty="0"/>
              <a:t>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Comment</a:t>
            </a:r>
          </a:p>
          <a:p>
            <a:pPr marL="952500" lvl="1" indent="-457200"/>
            <a:r>
              <a:rPr lang="en-US" dirty="0"/>
              <a:t>Give evidence that </a:t>
            </a:r>
            <a:r>
              <a:rPr lang="en-US" sz="2100" b="1" dirty="0">
                <a:solidFill>
                  <a:srgbClr val="C00000"/>
                </a:solidFill>
              </a:rPr>
              <a:t>the problem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Actors</a:t>
            </a:r>
          </a:p>
          <a:p>
            <a:pPr marL="952500" lvl="1" indent="-457200"/>
            <a:r>
              <a:rPr lang="en-US" dirty="0"/>
              <a:t>Who are the actors of your problem? </a:t>
            </a:r>
          </a:p>
          <a:p>
            <a:pPr marL="952500" lvl="1" indent="-457200"/>
            <a:r>
              <a:rPr lang="en-US" dirty="0"/>
              <a:t>Be precise (e.g. sales engineer rather than sales department)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Who will use </a:t>
            </a:r>
            <a:r>
              <a:rPr lang="en-US" dirty="0"/>
              <a:t>the solution to your problem? </a:t>
            </a:r>
          </a:p>
          <a:p>
            <a:pPr marL="952500" lvl="1" indent="-457200"/>
            <a:r>
              <a:rPr lang="en-US" dirty="0"/>
              <a:t>The company's customers, internal teams, managers?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How do you solve </a:t>
            </a:r>
            <a:r>
              <a:rPr lang="en-US" dirty="0"/>
              <a:t>the problem?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What technologies </a:t>
            </a:r>
            <a:r>
              <a:rPr lang="en-US" dirty="0"/>
              <a:t>are you going to use?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295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9BA7-24F7-6D71-E683-94F945E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33F9D-1460-7B3D-3857-C485243A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minimum, to achieve the project successfully, you need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Explain the problem</a:t>
            </a:r>
            <a:r>
              <a:rPr lang="en-US" dirty="0"/>
              <a:t> you are trying to solve, and what </a:t>
            </a:r>
            <a:r>
              <a:rPr lang="en-US" sz="2100" b="1" dirty="0">
                <a:solidFill>
                  <a:srgbClr val="C00000"/>
                </a:solidFill>
              </a:rPr>
              <a:t>role</a:t>
            </a:r>
            <a:r>
              <a:rPr lang="en-US" dirty="0"/>
              <a:t> can </a:t>
            </a:r>
            <a:r>
              <a:rPr lang="en-US" sz="2100" b="1" dirty="0">
                <a:solidFill>
                  <a:srgbClr val="C00000"/>
                </a:solidFill>
              </a:rPr>
              <a:t>data science play</a:t>
            </a:r>
            <a:r>
              <a:rPr lang="en-US" dirty="0"/>
              <a:t> in solving it.</a:t>
            </a:r>
          </a:p>
          <a:p>
            <a:pPr lvl="1"/>
            <a:r>
              <a:rPr lang="en-US" dirty="0"/>
              <a:t>Show </a:t>
            </a:r>
            <a:r>
              <a:rPr lang="en-US" sz="2100" b="1" dirty="0">
                <a:solidFill>
                  <a:srgbClr val="C00000"/>
                </a:solidFill>
              </a:rPr>
              <a:t>how you used the technologies </a:t>
            </a:r>
            <a:r>
              <a:rPr lang="en-US" dirty="0"/>
              <a:t>you learned during the bootcamp to solve the problem.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 err="1">
                <a:solidFill>
                  <a:srgbClr val="C00000"/>
                </a:solidFill>
              </a:rPr>
              <a:t>detailled</a:t>
            </a:r>
            <a:r>
              <a:rPr lang="en-US" sz="2100" b="1" dirty="0">
                <a:solidFill>
                  <a:srgbClr val="C00000"/>
                </a:solidFill>
              </a:rPr>
              <a:t> objectives</a:t>
            </a:r>
            <a:r>
              <a:rPr lang="en-US" dirty="0"/>
              <a:t>, project management details such as </a:t>
            </a:r>
            <a:r>
              <a:rPr lang="en-US" sz="2100" b="1" dirty="0">
                <a:solidFill>
                  <a:srgbClr val="C00000"/>
                </a:solidFill>
              </a:rPr>
              <a:t>time table</a:t>
            </a:r>
            <a:r>
              <a:rPr lang="en-US" dirty="0"/>
              <a:t>, tentative budget, in order to be able to pitch the project to potential users/clients/investors, and mention compliance with GDPR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>
                <a:solidFill>
                  <a:srgbClr val="C00000"/>
                </a:solidFill>
              </a:rPr>
              <a:t>data analytics</a:t>
            </a:r>
            <a:r>
              <a:rPr lang="en-US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or deep learning, and show your results in some </a:t>
            </a:r>
            <a:r>
              <a:rPr lang="en-US" sz="2100" b="1" dirty="0">
                <a:solidFill>
                  <a:srgbClr val="C00000"/>
                </a:solidFill>
              </a:rPr>
              <a:t>monitoring tool</a:t>
            </a:r>
          </a:p>
          <a:p>
            <a:pPr lvl="1"/>
            <a:r>
              <a:rPr lang="en-US" dirty="0"/>
              <a:t>Detail the </a:t>
            </a:r>
            <a:r>
              <a:rPr lang="en-US" sz="2100" b="1" dirty="0">
                <a:solidFill>
                  <a:srgbClr val="C00000"/>
                </a:solidFill>
              </a:rPr>
              <a:t>data extraction </a:t>
            </a:r>
            <a:r>
              <a:rPr lang="en-US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cleaning process</a:t>
            </a:r>
            <a:r>
              <a:rPr lang="en-US" dirty="0"/>
              <a:t>, and some perspective on how to systematize and maintain it in the future</a:t>
            </a:r>
          </a:p>
          <a:p>
            <a:pPr lvl="1"/>
            <a:r>
              <a:rPr lang="en-US" dirty="0"/>
              <a:t>Show your understanding and leadership of the project end-to-end.</a:t>
            </a:r>
          </a:p>
        </p:txBody>
      </p:sp>
    </p:spTree>
    <p:extLst>
      <p:ext uri="{BB962C8B-B14F-4D97-AF65-F5344CB8AC3E}">
        <p14:creationId xmlns:p14="http://schemas.microsoft.com/office/powerpoint/2010/main" val="34012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9E1A6-A3FA-F17B-BD09-8B2E183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3B30-839C-E103-35A6-BBB72EE1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the minimum you should do. </a:t>
            </a:r>
          </a:p>
          <a:p>
            <a:r>
              <a:rPr lang="en-US" dirty="0"/>
              <a:t>You can do definitely more, and we will appreciate that. </a:t>
            </a:r>
          </a:p>
          <a:p>
            <a:r>
              <a:rPr lang="en-US" dirty="0"/>
              <a:t>However, it is definitely better to focus on the main features of your infrastructure to make create something robust rather than creating an unreliable automation full of bugs.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A0A63A-8F21-5759-5C07-3C2338E11284}"/>
              </a:ext>
            </a:extLst>
          </p:cNvPr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Pas sûr que cela nous concerne…</a:t>
            </a:r>
          </a:p>
        </p:txBody>
      </p:sp>
    </p:spTree>
    <p:extLst>
      <p:ext uri="{BB962C8B-B14F-4D97-AF65-F5344CB8AC3E}">
        <p14:creationId xmlns:p14="http://schemas.microsoft.com/office/powerpoint/2010/main" val="33342199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74A2E7-440F-0B76-A657-CDB988E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F03539-3683-7288-4C75-501D19D1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 Francisco </a:t>
            </a:r>
            <a:r>
              <a:rPr lang="fr-FR" dirty="0" err="1"/>
              <a:t>wages</a:t>
            </a:r>
            <a:endParaRPr lang="fr-FR" dirty="0"/>
          </a:p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sur</a:t>
            </a:r>
          </a:p>
          <a:p>
            <a:pPr lvl="1"/>
            <a:r>
              <a:rPr lang="en-US" dirty="0"/>
              <a:t>https://www.kaggle.com/kaggle/sf-salaries</a:t>
            </a:r>
          </a:p>
          <a:p>
            <a:endParaRPr lang="en-US" dirty="0"/>
          </a:p>
          <a:p>
            <a:r>
              <a:rPr lang="en-US" dirty="0"/>
              <a:t>Question 1: How have wages evolved over time?</a:t>
            </a:r>
          </a:p>
          <a:p>
            <a:r>
              <a:rPr lang="en-US" dirty="0"/>
              <a:t>Question 2: Can you find any evidence of wage discrimination?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D61B04-6B16-B015-677B-0E0A849BAA98}"/>
              </a:ext>
            </a:extLst>
          </p:cNvPr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Essayons de répondre à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How have wages evolved, per group, over time ?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Si on a le temps on répondra à d’autres questions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5D02D1-2504-5A76-4214-15E0B348D703}"/>
              </a:ext>
            </a:extLst>
          </p:cNvPr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Les données ont l’air correctes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priori, on ne va pas perdre de temps à nettoyer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On va pouvoir focaliser sur l’analyse et le ML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AAE697-16E0-400B-2E6D-B6B2D0F8C6B0}"/>
              </a:ext>
            </a:extLst>
          </p:cNvPr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Montrons qu’on a un prototype de pipeline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Qui va d’une série de fichiers CSV (data </a:t>
            </a:r>
            <a:r>
              <a:rPr lang="fr-FR" dirty="0" err="1"/>
              <a:t>lake</a:t>
            </a:r>
            <a:r>
              <a:rPr lang="fr-FR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En passant par un data </a:t>
            </a:r>
            <a:r>
              <a:rPr lang="fr-FR" dirty="0" err="1"/>
              <a:t>wharehouse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une page web où on affiche l’analyse</a:t>
            </a:r>
          </a:p>
        </p:txBody>
      </p:sp>
    </p:spTree>
    <p:extLst>
      <p:ext uri="{BB962C8B-B14F-4D97-AF65-F5344CB8AC3E}">
        <p14:creationId xmlns:p14="http://schemas.microsoft.com/office/powerpoint/2010/main" val="2393393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0549B-BB7C-1568-77B7-79875A9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SF Salaries - Exploration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35854-4AAF-7570-FF23-3E0AEB7A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: https://www.kaggle.com/datasets/kaggle/sf-salaries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help get you started, here are some data exploration ideas: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have </a:t>
            </a:r>
            <a:r>
              <a:rPr lang="en-US" b="1" dirty="0">
                <a:solidFill>
                  <a:srgbClr val="C00000"/>
                </a:solidFill>
              </a:rPr>
              <a:t>salaries changed over time </a:t>
            </a:r>
            <a:r>
              <a:rPr lang="en-US" dirty="0"/>
              <a:t>between different </a:t>
            </a:r>
            <a:r>
              <a:rPr lang="en-US" b="1" dirty="0">
                <a:solidFill>
                  <a:srgbClr val="C00000"/>
                </a:solidFill>
              </a:rPr>
              <a:t>groups of people</a:t>
            </a:r>
            <a:r>
              <a:rPr lang="en-US" dirty="0"/>
              <a:t>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are base pay, overtime pay, and benefits allocated between different groups?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Is there any </a:t>
            </a:r>
            <a:r>
              <a:rPr lang="en-US" b="1" dirty="0">
                <a:solidFill>
                  <a:srgbClr val="C00000"/>
                </a:solidFill>
              </a:rPr>
              <a:t>evidence of pay discrimination based on gender </a:t>
            </a:r>
            <a:r>
              <a:rPr lang="en-US" dirty="0"/>
              <a:t>in this dataset?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is budget allocated based on different groups and responsibilities?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354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50BF62-C622-B460-7BD4-F5D0576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doc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A7F42D-A1E5-EFF0-A6BB-C997295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inherit"/>
                <a:hlinkClick r:id="rId2" tooltip="https://docs.google.com/spreadsheets/d/1DW9jfqK3jCg0QZ7rCUNk6jOIh7DmQOO7zYCphWAvg7Y/edit?usp=sharing"/>
              </a:rPr>
              <a:t>https://docs.google.com/spreadsheets/d/1DW9jfqK3jCg0QZ7rCUNk6jOIh7DmQOO7zYCphWAvg7Y/edit?usp=sharing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84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ésentation2" id="{4B602EAE-C489-46A6-BCB0-CD2885FBBCFC}" vid="{E99E3231-4D1B-4BEA-A044-75A958D19E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 AVS</Template>
  <TotalTime>5167</TotalTime>
  <Words>2607</Words>
  <Application>Microsoft Office PowerPoint</Application>
  <PresentationFormat>Grand écran</PresentationFormat>
  <Paragraphs>407</Paragraphs>
  <Slides>31</Slides>
  <Notes>14</Notes>
  <HiddenSlides>21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inherit</vt:lpstr>
      <vt:lpstr>Roboto Thin</vt:lpstr>
      <vt:lpstr>Roboto Light</vt:lpstr>
      <vt:lpstr>Calibri</vt:lpstr>
      <vt:lpstr>Arial</vt:lpstr>
      <vt:lpstr>Oswald Regular</vt:lpstr>
      <vt:lpstr>Times New Roman</vt:lpstr>
      <vt:lpstr>Calibri Light</vt:lpstr>
      <vt:lpstr>AVS Theme</vt:lpstr>
      <vt:lpstr>Can ML help you to decide to become an intern at San Francisco </vt:lpstr>
      <vt:lpstr>Deliverable </vt:lpstr>
      <vt:lpstr>Deliverable</vt:lpstr>
      <vt:lpstr>Recommended structure</vt:lpstr>
      <vt:lpstr>What makes a project "valid" for the certificate?</vt:lpstr>
      <vt:lpstr>What makes a project "valid" for the certificate?</vt:lpstr>
      <vt:lpstr>Proposition</vt:lpstr>
      <vt:lpstr>SF Salaries - Exploration Ideas</vt:lpstr>
      <vt:lpstr>Google doc</vt:lpstr>
      <vt:lpstr>Agenda</vt:lpstr>
      <vt:lpstr>Project Management - Vendredi 06 – Sprint 2 jours</vt:lpstr>
      <vt:lpstr>Project Management – Lundi 09 – Sprint 1 jour</vt:lpstr>
      <vt:lpstr>Project Management – Mardi 10 – Sprint 1 jour</vt:lpstr>
      <vt:lpstr>Project Management – Mercredi 11 – Sprint 1 jour</vt:lpstr>
      <vt:lpstr>Project Management – Jeudi 12 – Sprint 1 jour</vt:lpstr>
      <vt:lpstr>Collecting the data</vt:lpstr>
      <vt:lpstr>Collecting the data</vt:lpstr>
      <vt:lpstr>Collecting the data</vt:lpstr>
      <vt:lpstr>Problem Statement</vt:lpstr>
      <vt:lpstr>Process</vt:lpstr>
      <vt:lpstr>Collecting</vt:lpstr>
      <vt:lpstr>Preprocessing</vt:lpstr>
      <vt:lpstr>Exploration</vt:lpstr>
      <vt:lpstr>Exploration</vt:lpstr>
      <vt:lpstr>Modelisation with linear regression – Feature importance</vt:lpstr>
      <vt:lpstr>Modelisation with linear regression</vt:lpstr>
      <vt:lpstr>Modelisation with linear regression</vt:lpstr>
      <vt:lpstr>Project conclusion</vt:lpstr>
      <vt:lpstr>What we could have done ?</vt:lpstr>
      <vt:lpstr>The making of : project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Chevrier</dc:creator>
  <cp:lastModifiedBy>Philippe Baucour</cp:lastModifiedBy>
  <cp:revision>73</cp:revision>
  <dcterms:created xsi:type="dcterms:W3CDTF">2018-07-09T11:11:57Z</dcterms:created>
  <dcterms:modified xsi:type="dcterms:W3CDTF">2023-10-13T08:45:51Z</dcterms:modified>
</cp:coreProperties>
</file>